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1" r:id="rId6"/>
    <p:sldId id="262"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0B"/>
    <a:srgbClr val="D1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8"/>
    <p:restoredTop sz="93635"/>
  </p:normalViewPr>
  <p:slideViewPr>
    <p:cSldViewPr>
      <p:cViewPr varScale="1">
        <p:scale>
          <a:sx n="115" d="100"/>
          <a:sy n="115" d="100"/>
        </p:scale>
        <p:origin x="242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384914-F12E-423F-9F68-A623A288CFEF}" type="datetimeFigureOut">
              <a:rPr lang="en-US" smtClean="0"/>
              <a:pPr/>
              <a:t>1/6/23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CB384914-F12E-423F-9F68-A623A288CFEF}" type="datetimeFigureOut">
              <a:rPr lang="en-US" smtClean="0"/>
              <a:pPr/>
              <a:t>1/6/23</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110A480-46E2-430F-A6D9-CFEE953CE7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384914-F12E-423F-9F68-A623A288CFEF}" type="datetimeFigureOut">
              <a:rPr lang="en-US" smtClean="0"/>
              <a:pPr/>
              <a:t>1/6/23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B384914-F12E-423F-9F68-A623A288CFEF}" type="datetimeFigureOut">
              <a:rPr lang="en-US" smtClean="0"/>
              <a:pPr/>
              <a:t>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384914-F12E-423F-9F68-A623A288CFEF}" type="datetimeFigureOut">
              <a:rPr lang="en-US" smtClean="0"/>
              <a:pPr/>
              <a:t>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384914-F12E-423F-9F68-A623A288CFEF}" type="datetimeFigureOut">
              <a:rPr lang="en-US" smtClean="0"/>
              <a:pPr/>
              <a:t>1/6/23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CB384914-F12E-423F-9F68-A623A288CFEF}" type="datetimeFigureOut">
              <a:rPr lang="en-US" smtClean="0"/>
              <a:pPr/>
              <a:t>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384914-F12E-423F-9F68-A623A288CFEF}" type="datetimeFigureOut">
              <a:rPr lang="en-US" smtClean="0"/>
              <a:pPr/>
              <a:t>1/6/23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110A480-46E2-430F-A6D9-CFEE953CE7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4442" y="4613752"/>
            <a:ext cx="5114778" cy="1101248"/>
          </a:xfrm>
        </p:spPr>
        <p:txBody>
          <a:bodyPr/>
          <a:lstStyle/>
          <a:p>
            <a:r>
              <a:rPr lang="en-US" dirty="0"/>
              <a:t>Central Dewitt Hall of Fame </a:t>
            </a:r>
          </a:p>
          <a:p>
            <a:r>
              <a:rPr lang="en-US" dirty="0"/>
              <a:t>Induction Class 2022</a:t>
            </a:r>
          </a:p>
        </p:txBody>
      </p:sp>
      <p:sp>
        <p:nvSpPr>
          <p:cNvPr id="4" name="Title 3"/>
          <p:cNvSpPr>
            <a:spLocks noGrp="1"/>
          </p:cNvSpPr>
          <p:nvPr>
            <p:ph type="ctrTitle"/>
          </p:nvPr>
        </p:nvSpPr>
        <p:spPr>
          <a:xfrm>
            <a:off x="3366868" y="1627632"/>
            <a:ext cx="5105400" cy="2868168"/>
          </a:xfrm>
        </p:spPr>
        <p:txBody>
          <a:bodyPr/>
          <a:lstStyle/>
          <a:p>
            <a:r>
              <a:rPr lang="en-US" dirty="0"/>
              <a:t>2011</a:t>
            </a:r>
            <a:br>
              <a:rPr lang="en-US" dirty="0"/>
            </a:br>
            <a:r>
              <a:rPr lang="en-US" dirty="0"/>
              <a:t>boys track</a:t>
            </a:r>
            <a:br>
              <a:rPr lang="en-US" dirty="0"/>
            </a:br>
            <a:r>
              <a:rPr lang="en-US" dirty="0"/>
              <a:t>state champion </a:t>
            </a:r>
            <a:br>
              <a:rPr lang="en-US" dirty="0"/>
            </a:br>
            <a:r>
              <a:rPr lang="en-US" dirty="0"/>
              <a:t>4 x 100 &amp; 4 x 200 Relay teams</a:t>
            </a:r>
          </a:p>
        </p:txBody>
      </p:sp>
      <p:pic>
        <p:nvPicPr>
          <p:cNvPr id="5" name="Picture 4" descr="Large Saber Cat Final.jpg"/>
          <p:cNvPicPr>
            <a:picLocks noChangeAspect="1"/>
          </p:cNvPicPr>
          <p:nvPr/>
        </p:nvPicPr>
        <p:blipFill>
          <a:blip r:embed="rId2" cstate="print">
            <a:lum contrast="40000"/>
          </a:blip>
          <a:stretch>
            <a:fillRect/>
          </a:stretch>
        </p:blipFill>
        <p:spPr>
          <a:xfrm>
            <a:off x="0" y="2133600"/>
            <a:ext cx="2667000" cy="2438400"/>
          </a:xfrm>
          <a:prstGeom prst="rect">
            <a:avLst/>
          </a:prstGeom>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38800" y="3048000"/>
            <a:ext cx="3429000" cy="2057400"/>
          </a:xfrm>
        </p:spPr>
        <p:txBody>
          <a:bodyPr>
            <a:normAutofit fontScale="90000"/>
          </a:bodyPr>
          <a:lstStyle/>
          <a:p>
            <a:r>
              <a:rPr lang="en-US" i="1" dirty="0"/>
              <a:t>Inducted for Outstanding Contributions </a:t>
            </a:r>
            <a:br>
              <a:rPr lang="en-US" b="0" dirty="0"/>
            </a:br>
            <a:r>
              <a:rPr lang="en-US" i="1" dirty="0"/>
              <a:t>as  a Team of Central </a:t>
            </a:r>
            <a:r>
              <a:rPr lang="en-US" i="1" dirty="0" err="1"/>
              <a:t>dewitt</a:t>
            </a:r>
            <a:r>
              <a:rPr lang="en-US" i="1" dirty="0"/>
              <a:t> High School</a:t>
            </a:r>
            <a:br>
              <a:rPr lang="en-US" b="0" dirty="0"/>
            </a:br>
            <a:br>
              <a:rPr lang="en-US" dirty="0"/>
            </a:br>
            <a:endParaRPr lang="en-US" dirty="0"/>
          </a:p>
        </p:txBody>
      </p:sp>
      <p:pic>
        <p:nvPicPr>
          <p:cNvPr id="55" name="Picture Placeholder 54">
            <a:extLst>
              <a:ext uri="{FF2B5EF4-FFF2-40B4-BE49-F238E27FC236}">
                <a16:creationId xmlns:a16="http://schemas.microsoft.com/office/drawing/2014/main" id="{E53E0CE4-C93D-E347-AA74-807D2876021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8910" r="8910"/>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609600"/>
          </a:xfrm>
        </p:spPr>
        <p:txBody>
          <a:bodyPr/>
          <a:lstStyle/>
          <a:p>
            <a:r>
              <a:rPr lang="en-US" dirty="0"/>
              <a:t>Biography</a:t>
            </a:r>
          </a:p>
        </p:txBody>
      </p:sp>
      <p:sp>
        <p:nvSpPr>
          <p:cNvPr id="3" name="Content Placeholder 2"/>
          <p:cNvSpPr>
            <a:spLocks noGrp="1"/>
          </p:cNvSpPr>
          <p:nvPr>
            <p:ph idx="1"/>
          </p:nvPr>
        </p:nvSpPr>
        <p:spPr>
          <a:xfrm>
            <a:off x="457200" y="685800"/>
            <a:ext cx="7239000" cy="4846320"/>
          </a:xfrm>
        </p:spPr>
        <p:txBody>
          <a:bodyPr>
            <a:noAutofit/>
          </a:bodyPr>
          <a:lstStyle/>
          <a:p>
            <a:pPr marL="0" indent="0" algn="just">
              <a:buNone/>
            </a:pPr>
            <a:r>
              <a:rPr lang="en-US" sz="1900" i="1" dirty="0"/>
              <a:t>In 2011 the Saber program had a special group of sprinters that had been running at the state track meet for several years. The quartet of Chris Campbell, Joe </a:t>
            </a:r>
            <a:r>
              <a:rPr lang="en-US" sz="1900" i="1" dirty="0" err="1"/>
              <a:t>Feldpausch</a:t>
            </a:r>
            <a:r>
              <a:rPr lang="en-US" sz="1900" i="1" dirty="0"/>
              <a:t>, Chris </a:t>
            </a:r>
            <a:r>
              <a:rPr lang="en-US" sz="1900" i="1" dirty="0" err="1"/>
              <a:t>Lubben</a:t>
            </a:r>
            <a:r>
              <a:rPr lang="en-US" sz="1900" i="1" dirty="0"/>
              <a:t>, and Brandon Jasper had worked hard and set high goals for themselves.  It was now time for that hard work to pay off.  The 4x200 and 4x100 relays had qualified for the coveted Drake Relays earlier in the season and ran some very good times.  At Drake the 4x200 relay ran a 1:28.73 and placed 3</a:t>
            </a:r>
            <a:r>
              <a:rPr lang="en-US" sz="1900" i="1" baseline="30000" dirty="0"/>
              <a:t>rd</a:t>
            </a:r>
            <a:r>
              <a:rPr lang="en-US" sz="1900" i="1" dirty="0"/>
              <a:t>.  In the 4x100 relay they would run a 42.77 and place 5</a:t>
            </a:r>
            <a:r>
              <a:rPr lang="en-US" sz="1900" i="1" baseline="30000" dirty="0"/>
              <a:t>th</a:t>
            </a:r>
            <a:r>
              <a:rPr lang="en-US" sz="1900" i="1" dirty="0"/>
              <a:t>.  The quartet would go on to win the </a:t>
            </a:r>
            <a:r>
              <a:rPr lang="en-US" sz="1900" i="1" dirty="0" err="1"/>
              <a:t>Wamac</a:t>
            </a:r>
            <a:r>
              <a:rPr lang="en-US" sz="1900" i="1" dirty="0"/>
              <a:t> Conference, District, and State Relay Titles.  At state the 4x200 relay ran a 1:28.40 which was the fastest time in 3A history to date.  In the 4x100 they would run a 42.50.  This was the 3</a:t>
            </a:r>
            <a:r>
              <a:rPr lang="en-US" sz="1900" i="1" baseline="30000" dirty="0"/>
              <a:t>rd</a:t>
            </a:r>
            <a:r>
              <a:rPr lang="en-US" sz="1900" i="1" dirty="0"/>
              <a:t> 4x100 relay state title in school history.  It was the 1</a:t>
            </a:r>
            <a:r>
              <a:rPr lang="en-US" sz="1900" i="1" baseline="30000" dirty="0"/>
              <a:t>st</a:t>
            </a:r>
            <a:r>
              <a:rPr lang="en-US" sz="1900" i="1" dirty="0"/>
              <a:t> 4x200 relay state title in school history.  Both of these school relay records still stand today.</a:t>
            </a:r>
            <a:r>
              <a:rPr lang="en-US" sz="1900" dirty="0"/>
              <a:t>  </a:t>
            </a:r>
            <a:r>
              <a:rPr lang="en-US" sz="1900" i="1" dirty="0"/>
              <a:t>Coaches for the 2011 Boys Track team were: Head Coach Jered </a:t>
            </a:r>
            <a:r>
              <a:rPr lang="en-US" sz="1900" i="1" dirty="0" err="1"/>
              <a:t>Birt</a:t>
            </a:r>
            <a:r>
              <a:rPr lang="en-US" sz="1900" i="1" dirty="0"/>
              <a:t>, Coach Jason Lansing, Coach Tony Foxen and Coach Jared Block.</a:t>
            </a:r>
            <a:endParaRPr lang="en-US" sz="1900" dirty="0"/>
          </a:p>
          <a:p>
            <a:pPr marL="0" indent="0" algn="just">
              <a:spcBef>
                <a:spcPts val="0"/>
              </a:spcBef>
              <a:buNone/>
            </a:pPr>
            <a:endParaRPr lang="en-US" sz="1900" dirty="0"/>
          </a:p>
          <a:p>
            <a:pPr marL="0" indent="0" algn="just">
              <a:spcBef>
                <a:spcPts val="0"/>
              </a:spcBef>
              <a:buNone/>
            </a:pPr>
            <a:br>
              <a:rPr lang="en-US" sz="1900" dirty="0"/>
            </a:b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609600"/>
          </a:xfrm>
        </p:spPr>
        <p:txBody>
          <a:bodyPr/>
          <a:lstStyle/>
          <a:p>
            <a:r>
              <a:rPr lang="en-US" dirty="0"/>
              <a:t>Article from the Observer </a:t>
            </a:r>
          </a:p>
        </p:txBody>
      </p:sp>
      <p:sp>
        <p:nvSpPr>
          <p:cNvPr id="6" name="Content Placeholder 5"/>
          <p:cNvSpPr>
            <a:spLocks noGrp="1"/>
          </p:cNvSpPr>
          <p:nvPr>
            <p:ph idx="1"/>
          </p:nvPr>
        </p:nvSpPr>
        <p:spPr>
          <a:xfrm>
            <a:off x="457200" y="685800"/>
            <a:ext cx="7239000" cy="4876800"/>
          </a:xfrm>
        </p:spPr>
        <p:txBody>
          <a:bodyPr>
            <a:noAutofit/>
          </a:bodyPr>
          <a:lstStyle/>
          <a:p>
            <a:pPr marL="0" indent="0" algn="just">
              <a:buNone/>
            </a:pPr>
            <a:r>
              <a:rPr lang="en-US" sz="1600" dirty="0"/>
              <a:t>There was no faster foursome in Class 3A in 2011 than the one that hailed from Central DeWitt.</a:t>
            </a:r>
          </a:p>
          <a:p>
            <a:pPr marL="0" indent="0" algn="just">
              <a:buNone/>
            </a:pPr>
            <a:endParaRPr lang="en-US" sz="1600" dirty="0"/>
          </a:p>
          <a:p>
            <a:pPr marL="0" indent="0" algn="just">
              <a:buNone/>
            </a:pPr>
            <a:r>
              <a:rPr lang="en-US" sz="1600" dirty="0"/>
              <a:t>Over the span of two days at the state track and field meet, seniors Chris Campbell, Joe </a:t>
            </a:r>
            <a:r>
              <a:rPr lang="en-US" sz="1600" dirty="0" err="1"/>
              <a:t>Feldpausch</a:t>
            </a:r>
            <a:r>
              <a:rPr lang="en-US" sz="1600" dirty="0"/>
              <a:t> and Brandon Jasper and junior Chris </a:t>
            </a:r>
            <a:r>
              <a:rPr lang="en-US" sz="1600" dirty="0" err="1"/>
              <a:t>Lubben</a:t>
            </a:r>
            <a:r>
              <a:rPr lang="en-US" sz="1600" dirty="0"/>
              <a:t> brought home victories in both the 4x100 and 4x200 relays, breaking a pair of school records in the process.  And they were not the only marks to fall as the quartet also set a new 3A state mark in the 4x200 relay.</a:t>
            </a:r>
          </a:p>
          <a:p>
            <a:pPr marL="0" indent="0" algn="just">
              <a:buNone/>
            </a:pPr>
            <a:endParaRPr lang="en-US" sz="1600" dirty="0"/>
          </a:p>
          <a:p>
            <a:pPr marL="0" indent="0" algn="just">
              <a:buNone/>
            </a:pPr>
            <a:r>
              <a:rPr lang="en-US" sz="1600" dirty="0"/>
              <a:t>The Sabers entered the state meet with a qualifying time in the 4x200 that was nearly two seconds better than the rest of the field, so the only thing that could derail the team’s title quest were disastrous handoffs.  And while the group did not claim that their exchanges were things of beauty, Campbell did say that they were “good enough to do that.”</a:t>
            </a:r>
          </a:p>
          <a:p>
            <a:pPr marL="0" indent="0" algn="just">
              <a:buNone/>
            </a:pPr>
            <a:endParaRPr lang="en-US" sz="1600" dirty="0"/>
          </a:p>
          <a:p>
            <a:pPr marL="0" indent="0" algn="just">
              <a:buNone/>
            </a:pPr>
            <a:r>
              <a:rPr lang="en-US" sz="1600" dirty="0"/>
              <a:t>“That” proved to be a new school-record performance of 1:28.40 that broke the 3A mark set by Bishop </a:t>
            </a:r>
            <a:r>
              <a:rPr lang="en-US" sz="1600" dirty="0" err="1"/>
              <a:t>Heelan</a:t>
            </a:r>
            <a:r>
              <a:rPr lang="en-US" sz="1600" dirty="0"/>
              <a:t> a year earlier by one-hundredth of a second.  “They knew they were probably going win, so they went for the state record,” head coach Jered </a:t>
            </a:r>
            <a:r>
              <a:rPr lang="en-US" sz="1600" dirty="0" err="1"/>
              <a:t>Birt</a:t>
            </a:r>
            <a:r>
              <a:rPr lang="en-US" sz="1600" dirty="0"/>
              <a:t> said at the time. “They only got it by a hundredth of a second, but that doesn’t matter because it’s their record now.”</a:t>
            </a:r>
          </a:p>
          <a:p>
            <a:pPr marL="0" indent="0" algn="just">
              <a:spcBef>
                <a:spcPts val="0"/>
              </a:spcBef>
              <a:buNone/>
            </a:pPr>
            <a:endParaRPr lang="en-US" sz="1600" dirty="0"/>
          </a:p>
          <a:p>
            <a:pPr algn="just">
              <a:spcBef>
                <a:spcPts val="0"/>
              </a:spcBef>
            </a:pPr>
            <a:endParaRPr lang="en-US" sz="1600" dirty="0"/>
          </a:p>
          <a:p>
            <a:pPr marL="0" indent="0" algn="just">
              <a:spcBef>
                <a:spcPts val="0"/>
              </a:spcBef>
              <a:buNone/>
            </a:pPr>
            <a:r>
              <a:rPr lang="en-US" sz="16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609600"/>
          </a:xfrm>
        </p:spPr>
        <p:txBody>
          <a:bodyPr>
            <a:normAutofit/>
          </a:bodyPr>
          <a:lstStyle/>
          <a:p>
            <a:r>
              <a:rPr lang="en-US" dirty="0"/>
              <a:t>The Observer (cont.)</a:t>
            </a:r>
          </a:p>
        </p:txBody>
      </p:sp>
      <p:sp>
        <p:nvSpPr>
          <p:cNvPr id="3" name="Content Placeholder 2"/>
          <p:cNvSpPr>
            <a:spLocks noGrp="1"/>
          </p:cNvSpPr>
          <p:nvPr>
            <p:ph idx="1"/>
          </p:nvPr>
        </p:nvSpPr>
        <p:spPr>
          <a:xfrm>
            <a:off x="457200" y="685800"/>
            <a:ext cx="7239000" cy="4846320"/>
          </a:xfrm>
        </p:spPr>
        <p:txBody>
          <a:bodyPr>
            <a:noAutofit/>
          </a:bodyPr>
          <a:lstStyle/>
          <a:p>
            <a:pPr marL="0" indent="0" algn="just">
              <a:buNone/>
            </a:pPr>
            <a:r>
              <a:rPr lang="en-US" sz="1600" dirty="0"/>
              <a:t>The Sabers’ record stood until 2016 when it was bettered by Sergeant Bluff-</a:t>
            </a:r>
            <a:r>
              <a:rPr lang="en-US" sz="1600" dirty="0" err="1"/>
              <a:t>Luton</a:t>
            </a:r>
            <a:r>
              <a:rPr lang="en-US" sz="1600" dirty="0"/>
              <a:t>, which is still the current mark (1:27.87).  The foursome was not done, however, as it produced another golden performance in the 4x100 a day later.</a:t>
            </a:r>
          </a:p>
          <a:p>
            <a:pPr marL="0" indent="0" algn="just">
              <a:buNone/>
            </a:pPr>
            <a:endParaRPr lang="en-US" sz="1600" dirty="0"/>
          </a:p>
          <a:p>
            <a:pPr marL="0" indent="0" algn="just">
              <a:buNone/>
            </a:pPr>
            <a:r>
              <a:rPr lang="en-US" sz="1600" dirty="0"/>
              <a:t>Together, Campbell, </a:t>
            </a:r>
            <a:r>
              <a:rPr lang="en-US" sz="1600" dirty="0" err="1"/>
              <a:t>Feldpausch</a:t>
            </a:r>
            <a:r>
              <a:rPr lang="en-US" sz="1600" dirty="0"/>
              <a:t>, </a:t>
            </a:r>
            <a:r>
              <a:rPr lang="en-US" sz="1600" dirty="0" err="1"/>
              <a:t>Lubben</a:t>
            </a:r>
            <a:r>
              <a:rPr lang="en-US" sz="1600" dirty="0"/>
              <a:t> and Jasper clocked in at a school-record time of 42.50 to claim their second 4x100 title in three years (</a:t>
            </a:r>
            <a:r>
              <a:rPr lang="en-US" sz="1600" dirty="0" err="1"/>
              <a:t>Feldpausch</a:t>
            </a:r>
            <a:r>
              <a:rPr lang="en-US" sz="1600" dirty="0"/>
              <a:t> was on both winning teams).  The group left the field in the dust finishing an eye-popping half second (.56) ahead of runner-up Solon (the Spartans had run the top time in the prelims); the other three boys 4x100 finals were decided by an average of .26 seconds.</a:t>
            </a:r>
          </a:p>
          <a:p>
            <a:pPr marL="0" indent="0" algn="just">
              <a:buNone/>
            </a:pPr>
            <a:endParaRPr lang="en-US" sz="1600" dirty="0"/>
          </a:p>
          <a:p>
            <a:pPr marL="0" indent="0" algn="just">
              <a:buNone/>
            </a:pPr>
            <a:r>
              <a:rPr lang="en-US" sz="1600" dirty="0"/>
              <a:t>It was a busy state meet for all four Sabers, who competed in the maximum four events.  Jasper successfully defended his 200-meter title and joined </a:t>
            </a:r>
            <a:r>
              <a:rPr lang="en-US" sz="1600" dirty="0" err="1"/>
              <a:t>Lubben</a:t>
            </a:r>
            <a:r>
              <a:rPr lang="en-US" sz="1600" dirty="0"/>
              <a:t> and </a:t>
            </a:r>
            <a:r>
              <a:rPr lang="en-US" sz="1600" dirty="0" err="1"/>
              <a:t>Feldpausch</a:t>
            </a:r>
            <a:r>
              <a:rPr lang="en-US" sz="1600" dirty="0"/>
              <a:t> on the Sabers’ distance medley team.  </a:t>
            </a:r>
            <a:r>
              <a:rPr lang="en-US" sz="1600" dirty="0" err="1"/>
              <a:t>Lubben</a:t>
            </a:r>
            <a:r>
              <a:rPr lang="en-US" sz="1600" dirty="0"/>
              <a:t> was also part of that 200-meter field and </a:t>
            </a:r>
            <a:r>
              <a:rPr lang="en-US" sz="1600" dirty="0" err="1"/>
              <a:t>Feldpausch</a:t>
            </a:r>
            <a:r>
              <a:rPr lang="en-US" sz="1600" dirty="0"/>
              <a:t> competed in the 100-meter dash. Campbell, meanwhile, finished in the top half of the 3A long jump and was also part of the Sabers’ fifth-place 4x400 team.</a:t>
            </a:r>
          </a:p>
          <a:p>
            <a:pPr marL="0" indent="0" algn="just">
              <a:buNone/>
            </a:pPr>
            <a:endParaRPr lang="en-US" sz="1600" dirty="0"/>
          </a:p>
          <a:p>
            <a:pPr marL="0" indent="0" algn="just">
              <a:buNone/>
            </a:pPr>
            <a:r>
              <a:rPr lang="en-US" sz="1600" dirty="0"/>
              <a:t>The stage was set for the title sweep right away in Central DeWitt’s outdoor opener that year as the quartet swept the 4x100 and 4x200 at the Spartan Invitational.</a:t>
            </a:r>
          </a:p>
          <a:p>
            <a:pPr marL="0" indent="0" algn="just">
              <a:buNone/>
            </a:pPr>
            <a:endParaRPr lang="en-US" sz="1600" dirty="0"/>
          </a:p>
          <a:p>
            <a:pPr marL="0" indent="0" algn="just">
              <a:spcBef>
                <a:spcPts val="0"/>
              </a:spcBef>
              <a:buNone/>
            </a:pPr>
            <a:endParaRPr lang="en-US" sz="1600" dirty="0"/>
          </a:p>
          <a:p>
            <a:pPr marL="0" indent="0" algn="just">
              <a:buNone/>
            </a:pPr>
            <a:endParaRPr lang="en-US" sz="1600" dirty="0"/>
          </a:p>
          <a:p>
            <a:pPr marL="0" indent="0">
              <a:buNone/>
            </a:pPr>
            <a:endParaRPr lang="en-US" sz="1600" dirty="0"/>
          </a:p>
          <a:p>
            <a:pPr marL="0" indent="0" algn="just">
              <a:buNone/>
            </a:pPr>
            <a:endParaRPr lang="en-US" sz="1600" dirty="0"/>
          </a:p>
          <a:p>
            <a:pPr marL="0" indent="0" algn="just">
              <a:buNone/>
            </a:pP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609600"/>
          </a:xfrm>
        </p:spPr>
        <p:txBody>
          <a:bodyPr>
            <a:normAutofit/>
          </a:bodyPr>
          <a:lstStyle/>
          <a:p>
            <a:r>
              <a:rPr lang="en-US" dirty="0"/>
              <a:t>The Observer (cont.)</a:t>
            </a:r>
          </a:p>
        </p:txBody>
      </p:sp>
      <p:sp>
        <p:nvSpPr>
          <p:cNvPr id="3" name="Content Placeholder 2"/>
          <p:cNvSpPr>
            <a:spLocks noGrp="1"/>
          </p:cNvSpPr>
          <p:nvPr>
            <p:ph idx="1"/>
          </p:nvPr>
        </p:nvSpPr>
        <p:spPr>
          <a:xfrm>
            <a:off x="457200" y="716280"/>
            <a:ext cx="7239000" cy="4846320"/>
          </a:xfrm>
        </p:spPr>
        <p:txBody>
          <a:bodyPr>
            <a:noAutofit/>
          </a:bodyPr>
          <a:lstStyle/>
          <a:p>
            <a:pPr marL="0" indent="0" algn="just">
              <a:buNone/>
            </a:pPr>
            <a:r>
              <a:rPr lang="en-US" sz="1600" dirty="0"/>
              <a:t>It would be a feat they would accomplish four more times — highlighted by </a:t>
            </a:r>
            <a:r>
              <a:rPr lang="en-US" sz="1600" dirty="0" err="1"/>
              <a:t>WaMaC</a:t>
            </a:r>
            <a:r>
              <a:rPr lang="en-US" sz="1600" dirty="0"/>
              <a:t> and district victories — while lowering their own school record in the 4x200 three times before even departing for the state meet in Des Moines.</a:t>
            </a:r>
          </a:p>
          <a:p>
            <a:pPr marL="0" indent="0" algn="just">
              <a:buNone/>
            </a:pPr>
            <a:endParaRPr lang="en-US" sz="1600" dirty="0"/>
          </a:p>
          <a:p>
            <a:pPr marL="0" indent="0" algn="just">
              <a:buNone/>
            </a:pPr>
            <a:r>
              <a:rPr lang="en-US" sz="1600" dirty="0"/>
              <a:t>The Sabers broke the school’s 4x100 record, set in 2005, during the regular season as well as part of a head-turning performance at the Drake Relays.</a:t>
            </a:r>
          </a:p>
          <a:p>
            <a:pPr marL="0" indent="0" algn="just">
              <a:buNone/>
            </a:pPr>
            <a:endParaRPr lang="en-US" sz="1600" dirty="0"/>
          </a:p>
          <a:p>
            <a:pPr marL="0" indent="0" algn="just">
              <a:buNone/>
            </a:pPr>
            <a:r>
              <a:rPr lang="en-US" sz="1600" dirty="0"/>
              <a:t>The foursome’s record-breaking time of 42.54 was the fastest in the prelims, and the Sabers — the only non-4A team in the field — finished fifth in the finals.</a:t>
            </a:r>
          </a:p>
          <a:p>
            <a:pPr marL="0" indent="0" algn="just">
              <a:buNone/>
            </a:pPr>
            <a:endParaRPr lang="en-US" sz="1600" dirty="0"/>
          </a:p>
          <a:p>
            <a:pPr marL="0" indent="0" algn="just">
              <a:buNone/>
            </a:pPr>
            <a:r>
              <a:rPr lang="en-US" sz="1600" dirty="0"/>
              <a:t>Campbell, </a:t>
            </a:r>
            <a:r>
              <a:rPr lang="en-US" sz="1600" dirty="0" err="1"/>
              <a:t>Feldpausch</a:t>
            </a:r>
            <a:r>
              <a:rPr lang="en-US" sz="1600" dirty="0"/>
              <a:t>, </a:t>
            </a:r>
            <a:r>
              <a:rPr lang="en-US" sz="1600" dirty="0" err="1"/>
              <a:t>Lubben</a:t>
            </a:r>
            <a:r>
              <a:rPr lang="en-US" sz="1600" dirty="0"/>
              <a:t> and Jasper lowered their own school record time in the 4x200 at Drake as well, finishing third overall in 1:28.73.</a:t>
            </a:r>
          </a:p>
          <a:p>
            <a:pPr marL="0" indent="0" algn="just">
              <a:buNone/>
            </a:pPr>
            <a:endParaRPr lang="en-US" sz="1600" dirty="0"/>
          </a:p>
          <a:p>
            <a:pPr marL="0" indent="0" algn="just">
              <a:buNone/>
            </a:pPr>
            <a:endParaRPr lang="en-US" sz="1600" dirty="0"/>
          </a:p>
          <a:p>
            <a:pPr marL="0" indent="0">
              <a:buNone/>
            </a:pP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09600"/>
          </a:xfrm>
        </p:spPr>
        <p:txBody>
          <a:bodyPr/>
          <a:lstStyle/>
          <a:p>
            <a:r>
              <a:rPr lang="en-US" dirty="0"/>
              <a:t>Induction speech</a:t>
            </a:r>
          </a:p>
        </p:txBody>
      </p:sp>
      <p:sp>
        <p:nvSpPr>
          <p:cNvPr id="3" name="Content Placeholder 2"/>
          <p:cNvSpPr>
            <a:spLocks noGrp="1"/>
          </p:cNvSpPr>
          <p:nvPr>
            <p:ph idx="1"/>
          </p:nvPr>
        </p:nvSpPr>
        <p:spPr>
          <a:xfrm>
            <a:off x="457200" y="792480"/>
            <a:ext cx="7239000" cy="4846320"/>
          </a:xfrm>
        </p:spPr>
        <p:txBody>
          <a:bodyPr>
            <a:noAutofit/>
          </a:bodyPr>
          <a:lstStyle/>
          <a:p>
            <a:pPr marL="0" indent="0" algn="just">
              <a:buNone/>
            </a:pPr>
            <a:r>
              <a:rPr lang="en-US" sz="1600" b="1" i="1" u="sng" dirty="0"/>
              <a:t>Inducted for Outstanding Contributions as a Team		 </a:t>
            </a:r>
          </a:p>
          <a:p>
            <a:pPr marL="0" indent="0" algn="just">
              <a:buNone/>
            </a:pPr>
            <a:r>
              <a:rPr lang="en-US" sz="1600" i="1" dirty="0"/>
              <a:t>In 2011 the Saber program had a special group of sprinters that had been running at the state track meet for several years. The quartet of Chris Campbell, Joe </a:t>
            </a:r>
            <a:r>
              <a:rPr lang="en-US" sz="1600" i="1" dirty="0" err="1"/>
              <a:t>Feldpausch</a:t>
            </a:r>
            <a:r>
              <a:rPr lang="en-US" sz="1600" i="1" dirty="0"/>
              <a:t>, Chris </a:t>
            </a:r>
            <a:r>
              <a:rPr lang="en-US" sz="1600" i="1" dirty="0" err="1"/>
              <a:t>Lubben</a:t>
            </a:r>
            <a:r>
              <a:rPr lang="en-US" sz="1600" i="1" dirty="0"/>
              <a:t>, and Brandon Jasper had worked hard and set high goals for themselves.  It was now time for that hard work to pay off.  The 4x200 and 4x100 relays had qualified for the coveted Drake Relays earlier in the season and run some very good times.  At Drake the 4x200 relay ran a 1:28.73 and placed 3</a:t>
            </a:r>
            <a:r>
              <a:rPr lang="en-US" sz="1600" i="1" baseline="30000" dirty="0"/>
              <a:t>rd</a:t>
            </a:r>
            <a:r>
              <a:rPr lang="en-US" sz="1600" i="1" dirty="0"/>
              <a:t>, only losing to Cedar Falls and West Des Moines Valley both 4A schools. The quartet would go on to win the </a:t>
            </a:r>
            <a:r>
              <a:rPr lang="en-US" sz="1600" i="1" dirty="0" err="1"/>
              <a:t>Wamac</a:t>
            </a:r>
            <a:r>
              <a:rPr lang="en-US" sz="1600" i="1" dirty="0"/>
              <a:t> Conference, District, and State Relay Titles.  At state the relay ran a 1:28.40 which was the fastest time in 3A history to date.    The previous record of 1:28.41 was set in 2010 by Sioux City Bishop </a:t>
            </a:r>
            <a:r>
              <a:rPr lang="en-US" sz="1600" i="1" dirty="0" err="1"/>
              <a:t>Heelan</a:t>
            </a:r>
            <a:r>
              <a:rPr lang="en-US" sz="1600" i="1" dirty="0"/>
              <a:t>.  </a:t>
            </a:r>
            <a:r>
              <a:rPr lang="en-US" sz="1600" i="1" dirty="0" err="1"/>
              <a:t>Heelan</a:t>
            </a:r>
            <a:r>
              <a:rPr lang="en-US" sz="1600" i="1" dirty="0"/>
              <a:t> had two members of that quartet back running the 2011 relay.  Unfortunately, all they could do is watch their record get broken by the Saber quartet.  The 4x200 state relay time also shattered the school record by more than a second and still stands today.</a:t>
            </a:r>
            <a:r>
              <a:rPr lang="en-US" sz="1600" dirty="0"/>
              <a:t>  </a:t>
            </a:r>
            <a:r>
              <a:rPr lang="en-US" sz="1600" i="1" dirty="0"/>
              <a:t>The 2011 4x100 relay was also run by the same quartet that ran the 4x200 relay.  The senior heavy relay wanted to make as much noise in the 4x100 as they did in the 4x200.  At the Drake Relays the quartet ran exceptionally well.  In the prelims they ran a 42.54 qualifying for the finals with the fastest time in the field.  The Saber Relay was the only 3A team in the finals and would run against all 4A schools.  In the finals they would run a 42.77 and place 5</a:t>
            </a:r>
            <a:r>
              <a:rPr lang="en-US" sz="1600" i="1" baseline="30000" dirty="0"/>
              <a:t>th</a:t>
            </a:r>
            <a:r>
              <a:rPr lang="en-US" sz="1600" i="1" dirty="0"/>
              <a:t>.  The quartet would go on to</a:t>
            </a:r>
            <a:endParaRPr lang="en-US" sz="1600" dirty="0"/>
          </a:p>
        </p:txBody>
      </p:sp>
    </p:spTree>
    <p:extLst>
      <p:ext uri="{BB962C8B-B14F-4D97-AF65-F5344CB8AC3E}">
        <p14:creationId xmlns:p14="http://schemas.microsoft.com/office/powerpoint/2010/main" val="42430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609600"/>
          </a:xfrm>
        </p:spPr>
        <p:txBody>
          <a:bodyPr/>
          <a:lstStyle/>
          <a:p>
            <a:r>
              <a:rPr lang="en-US" dirty="0"/>
              <a:t>Speech (cont.) &amp; video</a:t>
            </a:r>
          </a:p>
        </p:txBody>
      </p:sp>
      <p:sp>
        <p:nvSpPr>
          <p:cNvPr id="3" name="Content Placeholder 2"/>
          <p:cNvSpPr>
            <a:spLocks noGrp="1"/>
          </p:cNvSpPr>
          <p:nvPr>
            <p:ph idx="1"/>
          </p:nvPr>
        </p:nvSpPr>
        <p:spPr>
          <a:xfrm>
            <a:off x="457200" y="792480"/>
            <a:ext cx="7239000" cy="4846320"/>
          </a:xfrm>
        </p:spPr>
        <p:txBody>
          <a:bodyPr>
            <a:noAutofit/>
          </a:bodyPr>
          <a:lstStyle/>
          <a:p>
            <a:pPr marL="0" indent="0" algn="just">
              <a:buNone/>
            </a:pPr>
            <a:r>
              <a:rPr lang="en-US" sz="1600" i="1" dirty="0"/>
              <a:t>win the </a:t>
            </a:r>
            <a:r>
              <a:rPr lang="en-US" sz="1600" i="1" dirty="0" err="1"/>
              <a:t>Wamac</a:t>
            </a:r>
            <a:r>
              <a:rPr lang="en-US" sz="1600" i="1" dirty="0"/>
              <a:t> Conference, District, and State Relay Titles.  Prior to the 4x100 prelims there would be a small hiccup in the plans.  Three of the relay members were on the Distance Medley Relay team and had just run about 30 minutes before the 4x100 prelims.  In the last 200 meters of the Distance Medley Relay the baton was knocked out of the 800 legs hand and kicked into the bleachers.  Coach </a:t>
            </a:r>
            <a:r>
              <a:rPr lang="en-US" sz="1600" i="1" dirty="0" err="1"/>
              <a:t>Birt</a:t>
            </a:r>
            <a:r>
              <a:rPr lang="en-US" sz="1600" i="1" dirty="0"/>
              <a:t> remembers sprinting to each corner of the track to refocus the boys who had their heads hanging.  The boys would regroup and run a 43.06 in the prelims and qualify for the finals with the second fastest prelim time.  In the final race of Campbell, </a:t>
            </a:r>
            <a:r>
              <a:rPr lang="en-US" sz="1600" i="1" dirty="0" err="1"/>
              <a:t>Feldpausch</a:t>
            </a:r>
            <a:r>
              <a:rPr lang="en-US" sz="1600" i="1" dirty="0"/>
              <a:t>, and Jaspers high school career the team would run a 42.50 and claim the 4x100 Relay Title.  They would set a new school record that still stands today. Please help me welcome the newest members of the Central DeWitt High School Hall of Fame, 2022 inductees… The 2011 Boys 4 x 200-meter and 4 x 100-meter State Champion Relay Teams with Chris Campbell, Joe </a:t>
            </a:r>
            <a:r>
              <a:rPr lang="en-US" sz="1600" i="1" dirty="0" err="1"/>
              <a:t>Feldpausch</a:t>
            </a:r>
            <a:r>
              <a:rPr lang="en-US" sz="1600" i="1" dirty="0"/>
              <a:t>, Chris </a:t>
            </a:r>
            <a:r>
              <a:rPr lang="en-US" sz="1600" i="1" dirty="0" err="1"/>
              <a:t>Lubben</a:t>
            </a:r>
            <a:r>
              <a:rPr lang="en-US" sz="1600" i="1" dirty="0"/>
              <a:t>, and Brandon Jasper.</a:t>
            </a:r>
            <a:endParaRPr lang="en-US" sz="1600" dirty="0"/>
          </a:p>
          <a:p>
            <a:pPr marL="0" indent="0" algn="just">
              <a:buNone/>
            </a:pPr>
            <a:endParaRPr lang="en-US" sz="1600" dirty="0"/>
          </a:p>
        </p:txBody>
      </p:sp>
    </p:spTree>
    <p:extLst>
      <p:ext uri="{BB962C8B-B14F-4D97-AF65-F5344CB8AC3E}">
        <p14:creationId xmlns:p14="http://schemas.microsoft.com/office/powerpoint/2010/main" val="2074048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1">
      <a:dk1>
        <a:srgbClr val="000000"/>
      </a:dk1>
      <a:lt1>
        <a:srgbClr val="FFFFFF"/>
      </a:lt1>
      <a:dk2>
        <a:srgbClr val="660D85"/>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635</TotalTime>
  <Words>1414</Words>
  <Application>Microsoft Macintosh PowerPoint</Application>
  <PresentationFormat>On-screen Show (4:3)</PresentationFormat>
  <Paragraphs>45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Trebuchet MS</vt:lpstr>
      <vt:lpstr>Wingdings</vt:lpstr>
      <vt:lpstr>Wingdings 2</vt:lpstr>
      <vt:lpstr>Opulent</vt:lpstr>
      <vt:lpstr>2011 boys track state champion  4 x 100 &amp; 4 x 200 Relay teams</vt:lpstr>
      <vt:lpstr>Inducted for Outstanding Contributions  as  a Team of Central dewitt High School  </vt:lpstr>
      <vt:lpstr>Biography</vt:lpstr>
      <vt:lpstr>Article from the Observer </vt:lpstr>
      <vt:lpstr>The Observer (cont.)</vt:lpstr>
      <vt:lpstr>The Observer (cont.)</vt:lpstr>
      <vt:lpstr>Induction speech</vt:lpstr>
      <vt:lpstr>Speech (cont.) &amp; video</vt:lpstr>
    </vt:vector>
  </TitlesOfParts>
  <Company>Clinton Community Schools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Wallace Ash</dc:title>
  <dc:creator>SarahFlathers</dc:creator>
  <cp:lastModifiedBy>Microsoft Office User</cp:lastModifiedBy>
  <cp:revision>96</cp:revision>
  <dcterms:created xsi:type="dcterms:W3CDTF">2017-06-14T17:49:36Z</dcterms:created>
  <dcterms:modified xsi:type="dcterms:W3CDTF">2023-01-06T18:51:14Z</dcterms:modified>
</cp:coreProperties>
</file>