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78"/>
    <p:restoredTop sz="93635"/>
  </p:normalViewPr>
  <p:slideViewPr>
    <p:cSldViewPr>
      <p:cViewPr varScale="1">
        <p:scale>
          <a:sx n="115" d="100"/>
          <a:sy n="115" d="100"/>
        </p:scale>
        <p:origin x="242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1/6/23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1/6/23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1/6/23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4613752"/>
            <a:ext cx="5114778" cy="1101248"/>
          </a:xfrm>
        </p:spPr>
        <p:txBody>
          <a:bodyPr/>
          <a:lstStyle/>
          <a:p>
            <a:r>
              <a:rPr lang="en-US" dirty="0"/>
              <a:t>Central Dewitt Hall of Fame </a:t>
            </a:r>
          </a:p>
          <a:p>
            <a:r>
              <a:rPr lang="en-US" dirty="0"/>
              <a:t>Induction Class 2022</a:t>
            </a:r>
          </a:p>
        </p:txBody>
      </p:sp>
      <p:sp>
        <p:nvSpPr>
          <p:cNvPr id="4" name="Title 3"/>
          <p:cNvSpPr>
            <a:spLocks noGrp="1"/>
          </p:cNvSpPr>
          <p:nvPr>
            <p:ph type="ctrTitle"/>
          </p:nvPr>
        </p:nvSpPr>
        <p:spPr>
          <a:xfrm>
            <a:off x="3366868" y="1627632"/>
            <a:ext cx="5105400" cy="2868168"/>
          </a:xfrm>
        </p:spPr>
        <p:txBody>
          <a:bodyPr/>
          <a:lstStyle/>
          <a:p>
            <a:r>
              <a:rPr lang="en-US" dirty="0"/>
              <a:t>2009</a:t>
            </a:r>
            <a:br>
              <a:rPr lang="en-US" dirty="0"/>
            </a:br>
            <a:r>
              <a:rPr lang="en-US" dirty="0"/>
              <a:t>boys track</a:t>
            </a:r>
            <a:br>
              <a:rPr lang="en-US" dirty="0"/>
            </a:br>
            <a:r>
              <a:rPr lang="en-US" dirty="0"/>
              <a:t>state champion </a:t>
            </a:r>
            <a:br>
              <a:rPr lang="en-US" dirty="0"/>
            </a:br>
            <a:r>
              <a:rPr lang="en-US" dirty="0"/>
              <a:t>4 x 100 Relay team</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638800" y="3048000"/>
            <a:ext cx="3429000" cy="2057400"/>
          </a:xfrm>
        </p:spPr>
        <p:txBody>
          <a:bodyPr>
            <a:normAutofit fontScale="90000"/>
          </a:bodyPr>
          <a:lstStyle/>
          <a:p>
            <a:r>
              <a:rPr lang="en-US" i="1" dirty="0"/>
              <a:t>Inducted for Outstanding Contributions </a:t>
            </a:r>
            <a:br>
              <a:rPr lang="en-US" b="0" dirty="0"/>
            </a:br>
            <a:r>
              <a:rPr lang="en-US" i="1" dirty="0"/>
              <a:t>as  a Team of Central </a:t>
            </a:r>
            <a:r>
              <a:rPr lang="en-US" i="1" dirty="0" err="1"/>
              <a:t>dewitt</a:t>
            </a:r>
            <a:r>
              <a:rPr lang="en-US" i="1" dirty="0"/>
              <a:t> High School</a:t>
            </a:r>
            <a:br>
              <a:rPr lang="en-US" b="0" dirty="0"/>
            </a:br>
            <a:br>
              <a:rPr lang="en-US" dirty="0"/>
            </a:br>
            <a:endParaRPr lang="en-US" dirty="0"/>
          </a:p>
        </p:txBody>
      </p:sp>
      <p:pic>
        <p:nvPicPr>
          <p:cNvPr id="7" name="Picture Placeholder 6">
            <a:extLst>
              <a:ext uri="{FF2B5EF4-FFF2-40B4-BE49-F238E27FC236}">
                <a16:creationId xmlns:a16="http://schemas.microsoft.com/office/drawing/2014/main" id="{9DB974AB-B11C-3A43-87B2-429CE904ADDF}"/>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6496" r="16496"/>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lstStyle/>
          <a:p>
            <a:r>
              <a:rPr lang="en-US" dirty="0"/>
              <a:t>Biography</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buNone/>
            </a:pPr>
            <a:r>
              <a:rPr lang="en-US" sz="1900" i="1" dirty="0"/>
              <a:t>In 2009 the 4x100 Relay had a lot of pressure on their shoulders at the state track meet.  Winning the state track team title came down to this race.  With no seniors in the race, the quartet of Alex </a:t>
            </a:r>
            <a:r>
              <a:rPr lang="en-US" sz="1900" i="1" dirty="0" err="1"/>
              <a:t>Dalldorf</a:t>
            </a:r>
            <a:r>
              <a:rPr lang="en-US" sz="1900" i="1" dirty="0"/>
              <a:t>, Ryan Daniels, Joe </a:t>
            </a:r>
            <a:r>
              <a:rPr lang="en-US" sz="1900" i="1" dirty="0" err="1"/>
              <a:t>Feldpausch</a:t>
            </a:r>
            <a:r>
              <a:rPr lang="en-US" sz="1900" i="1" dirty="0"/>
              <a:t>, and Ben Comer were nervous but up to the task.  They qualified for the finals by running a 43.54 which was not only the fastest prelim time but also the second fastest time in school history.  In the finals the quartet knew they had to place first or second to bring home a state team title.  As the race began each coach was not only watching the relay but each exchange zone official to make sure no yellow flags went up.  The quartet put together an incredible performance bringing home the relay title and a state team title as well.  It was the second 4x100 relay state title in school history.</a:t>
            </a:r>
            <a:r>
              <a:rPr lang="en-US" sz="1900" b="1" i="1" dirty="0"/>
              <a:t>  </a:t>
            </a:r>
            <a:r>
              <a:rPr lang="en-US" sz="1900" i="1" dirty="0"/>
              <a:t>Coaches for the 2009 Boys Track team were: Head Coach Jered </a:t>
            </a:r>
            <a:r>
              <a:rPr lang="en-US" sz="1900" i="1" dirty="0" err="1"/>
              <a:t>Birt</a:t>
            </a:r>
            <a:r>
              <a:rPr lang="en-US" sz="1900" i="1" dirty="0"/>
              <a:t>, Coach Ryan Streets, Coach Tony Foxen and Coach Jared Block.</a:t>
            </a:r>
            <a:endParaRPr lang="en-US" sz="1900" dirty="0"/>
          </a:p>
          <a:p>
            <a:pPr marL="0" indent="0" algn="just">
              <a:spcBef>
                <a:spcPts val="0"/>
              </a:spcBef>
              <a:buNone/>
            </a:pPr>
            <a:endParaRPr lang="en-US" sz="1900" dirty="0"/>
          </a:p>
          <a:p>
            <a:pPr marL="0" indent="0" algn="just">
              <a:spcBef>
                <a:spcPts val="0"/>
              </a:spcBef>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lstStyle/>
          <a:p>
            <a:r>
              <a:rPr lang="en-US" dirty="0"/>
              <a:t>Article from the Observer </a:t>
            </a:r>
          </a:p>
        </p:txBody>
      </p:sp>
      <p:sp>
        <p:nvSpPr>
          <p:cNvPr id="6" name="Content Placeholder 5"/>
          <p:cNvSpPr>
            <a:spLocks noGrp="1"/>
          </p:cNvSpPr>
          <p:nvPr>
            <p:ph idx="1"/>
          </p:nvPr>
        </p:nvSpPr>
        <p:spPr>
          <a:xfrm>
            <a:off x="457200" y="685800"/>
            <a:ext cx="7239000" cy="4876800"/>
          </a:xfrm>
        </p:spPr>
        <p:txBody>
          <a:bodyPr>
            <a:noAutofit/>
          </a:bodyPr>
          <a:lstStyle/>
          <a:p>
            <a:pPr marL="0" indent="0" algn="just">
              <a:buNone/>
            </a:pPr>
            <a:r>
              <a:rPr lang="en-US" sz="1600" dirty="0"/>
              <a:t>There are no buzzers to beat or final outs to get. But there are still clutch performances in track and field.  Just ask the 2009 Central DeWitt boys 4x100 relay team.  With just two events remaining in the state track and field meet, the Sabers sat seven points behind Algona, 51-44, in the 3A team standings.</a:t>
            </a:r>
          </a:p>
          <a:p>
            <a:pPr marL="0" indent="0" algn="just">
              <a:buNone/>
            </a:pPr>
            <a:endParaRPr lang="en-US" sz="1600" dirty="0"/>
          </a:p>
          <a:p>
            <a:pPr marL="0" indent="0" algn="just">
              <a:buNone/>
            </a:pPr>
            <a:r>
              <a:rPr lang="en-US" sz="1600" dirty="0"/>
              <a:t>The Bulldogs’ weekend was done, but Central DeWitt had one more opportunity to make up the difference.  They would just need to finish at least second to do it.  Instead, the quartet of sophomores Alex </a:t>
            </a:r>
            <a:r>
              <a:rPr lang="en-US" sz="1600" dirty="0" err="1"/>
              <a:t>Dalldorf</a:t>
            </a:r>
            <a:r>
              <a:rPr lang="en-US" sz="1600" dirty="0"/>
              <a:t> and Joe </a:t>
            </a:r>
            <a:r>
              <a:rPr lang="en-US" sz="1600" dirty="0" err="1"/>
              <a:t>Feldpausch</a:t>
            </a:r>
            <a:r>
              <a:rPr lang="en-US" sz="1600" dirty="0"/>
              <a:t> and juniors Ryan Daniels and Ben Comer clinched the Sabers’ title in style, winning their own state crown in 43.65.</a:t>
            </a:r>
          </a:p>
          <a:p>
            <a:pPr marL="0" indent="0" algn="just">
              <a:buNone/>
            </a:pPr>
            <a:endParaRPr lang="en-US" sz="1600" dirty="0"/>
          </a:p>
          <a:p>
            <a:pPr marL="0" indent="0" algn="just">
              <a:buNone/>
            </a:pPr>
            <a:r>
              <a:rPr lang="en-US" sz="1600" dirty="0"/>
              <a:t>Boone and Hampton-Dumont rounded out the top-three, but neither squad was within two-tenths of a second of Central DeWitt.  “I looked around and there was nobody around me,” Comer said of his anchor leg. “It felt great.”</a:t>
            </a:r>
          </a:p>
          <a:p>
            <a:pPr marL="0" indent="0" algn="just">
              <a:buNone/>
            </a:pPr>
            <a:endParaRPr lang="en-US" sz="1600" dirty="0"/>
          </a:p>
          <a:p>
            <a:pPr marL="0" indent="0" algn="just">
              <a:buNone/>
            </a:pPr>
            <a:r>
              <a:rPr lang="en-US" sz="1600" dirty="0"/>
              <a:t>Head coach Jered </a:t>
            </a:r>
            <a:r>
              <a:rPr lang="en-US" sz="1600" dirty="0" err="1"/>
              <a:t>Birt</a:t>
            </a:r>
            <a:r>
              <a:rPr lang="en-US" sz="1600" dirty="0"/>
              <a:t> did not inform the quartet of the added stakes, but he had a feeling they already knew what hung in the balance.  “I didn’t talk to them,” he said, “but in this age of cell phones, I think they got the message about what they needed to do.”  The quartet’s first appearance on Drake Stadium’s famous blue oval proved to be its launching point.</a:t>
            </a:r>
          </a:p>
          <a:p>
            <a:pPr marL="0" indent="0" algn="just">
              <a:buNone/>
            </a:pPr>
            <a:endParaRPr lang="en-US" sz="1600" dirty="0"/>
          </a:p>
          <a:p>
            <a:pPr marL="0" indent="0" algn="just">
              <a:spcBef>
                <a:spcPts val="0"/>
              </a:spcBef>
              <a:buNone/>
            </a:pPr>
            <a:endParaRPr lang="en-US" sz="1600" dirty="0"/>
          </a:p>
          <a:p>
            <a:pPr algn="just">
              <a:spcBef>
                <a:spcPts val="0"/>
              </a:spcBef>
            </a:pPr>
            <a:endParaRPr lang="en-US" sz="1600" dirty="0"/>
          </a:p>
          <a:p>
            <a:pPr marL="0" indent="0" algn="just">
              <a:spcBef>
                <a:spcPts val="0"/>
              </a:spcBef>
              <a:buNone/>
            </a:pPr>
            <a:r>
              <a:rPr lang="en-US" sz="16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buNone/>
            </a:pPr>
            <a:r>
              <a:rPr lang="en-US" sz="1600" dirty="0"/>
              <a:t>The foursome earned one of the last 16 — out of 80 — spots in the Drake Relays field, but ultimately won their heat and finished 32nd in a season-best 44.64.  By the next meet, the Sabers were under 44 seconds and proceeded to win three of their next four races, including a clocking of 43.96 at the state-qualifying meet that ranked fourth among 3A squads.</a:t>
            </a:r>
          </a:p>
          <a:p>
            <a:pPr marL="0" indent="0" algn="just">
              <a:buNone/>
            </a:pPr>
            <a:endParaRPr lang="en-US" sz="1600" dirty="0"/>
          </a:p>
          <a:p>
            <a:pPr marL="0" indent="0" algn="just">
              <a:buNone/>
            </a:pPr>
            <a:r>
              <a:rPr lang="en-US" sz="1600" dirty="0"/>
              <a:t>All four members of the relay were busy in Des Moines: </a:t>
            </a:r>
            <a:r>
              <a:rPr lang="en-US" sz="1600" dirty="0" err="1"/>
              <a:t>Dalldorf</a:t>
            </a:r>
            <a:r>
              <a:rPr lang="en-US" sz="1600" dirty="0"/>
              <a:t> competed in both the 100- and 200-meter dashes and teamed with </a:t>
            </a:r>
            <a:r>
              <a:rPr lang="en-US" sz="1600" dirty="0" err="1"/>
              <a:t>Feldpausch</a:t>
            </a:r>
            <a:r>
              <a:rPr lang="en-US" sz="1600" dirty="0"/>
              <a:t> and Comer (along with Brandon Jasper) to set a school record in the 4x200 relay. </a:t>
            </a:r>
            <a:r>
              <a:rPr lang="en-US" sz="1600" dirty="0" err="1"/>
              <a:t>Feldpausch</a:t>
            </a:r>
            <a:r>
              <a:rPr lang="en-US" sz="1600" dirty="0"/>
              <a:t> and Comer were also part of the Sabers’ 4x400 team, while Daniels ran a 200-meter leg on Central DeWitt’s distance medley team.</a:t>
            </a:r>
          </a:p>
          <a:p>
            <a:pPr marL="0" indent="0" algn="just">
              <a:buNone/>
            </a:pPr>
            <a:endParaRPr lang="en-US" sz="1600" dirty="0"/>
          </a:p>
          <a:p>
            <a:pPr marL="0" indent="0" algn="just">
              <a:buNone/>
            </a:pPr>
            <a:r>
              <a:rPr lang="en-US" sz="1600" dirty="0"/>
              <a:t>They were at their best together, however, and proved it in the 4x100 prelims on Friday.  Setting the stage for the title-winning performance that followed, the quartet ran the fastest time of the prelims — a clocking of 43.54 that doubled as their fastest of the season.  A day later, even with all the event’s inherent uncertainty, </a:t>
            </a:r>
            <a:r>
              <a:rPr lang="en-US" sz="1600" dirty="0" err="1"/>
              <a:t>Birt</a:t>
            </a:r>
            <a:r>
              <a:rPr lang="en-US" sz="1600" dirty="0"/>
              <a:t> knew his team’s fortune was in good hands.  “The 4x100 is a race where a lot of things can go wrong,” he said. “It was nice having a group that was so consistent.”</a:t>
            </a:r>
          </a:p>
          <a:p>
            <a:pPr marL="0" indent="0" algn="just">
              <a:buNone/>
            </a:pPr>
            <a:endParaRPr lang="en-US" sz="1600" dirty="0"/>
          </a:p>
          <a:p>
            <a:pPr marL="0" indent="0" algn="just">
              <a:buNone/>
            </a:pPr>
            <a:r>
              <a:rPr lang="en-US" sz="1600" dirty="0"/>
              <a:t>If the first state championship did not convince you, the second one sure did.</a:t>
            </a:r>
          </a:p>
          <a:p>
            <a:pPr marL="0" indent="0" algn="just">
              <a:spcBef>
                <a:spcPts val="0"/>
              </a:spcBef>
              <a:buNone/>
            </a:pPr>
            <a:endParaRPr lang="en-US" sz="1600" dirty="0"/>
          </a:p>
          <a:p>
            <a:pPr marL="0" indent="0" algn="just">
              <a:buNone/>
            </a:pPr>
            <a:endParaRPr lang="en-US" sz="1600" dirty="0"/>
          </a:p>
          <a:p>
            <a:pPr marL="0" indent="0">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b="1" i="1" u="sng" dirty="0"/>
              <a:t>Inducted for Outstanding Contributions as a Team		 </a:t>
            </a:r>
          </a:p>
          <a:p>
            <a:pPr marL="0" indent="0" algn="just">
              <a:buNone/>
            </a:pPr>
            <a:r>
              <a:rPr lang="en-US" sz="1600" i="1" dirty="0"/>
              <a:t>In 2009 the 4x100 Relay had a lot of pressure on their shoulders at the state track meet.  Winning the state track team title came down to this race and they had to place first or second to jump ahead of other schools total points.  Coach </a:t>
            </a:r>
            <a:r>
              <a:rPr lang="en-US" sz="1600" i="1" dirty="0" err="1"/>
              <a:t>Birt</a:t>
            </a:r>
            <a:r>
              <a:rPr lang="en-US" sz="1600" i="1" dirty="0"/>
              <a:t> remembers calculating the points in the stands prior to the race with coaches and teammates.  “We knew the team race was close and the four schools in the hunt did not have a 4x400 that qualified for the finals.  We didn’t want the boys to know they had to get first or second and have that added pressure” but with cellphones they found out in a few seconds from teammates.  The quartet qualified for the finals with a 43.54 and would be in lane 4 for the finals.  The prelim time was their fastest time of the season.  The time was also the second fastest in school history to date.  Waverly-Shell Rock and Mount Pleasant were only 1/10</a:t>
            </a:r>
            <a:r>
              <a:rPr lang="en-US" sz="1600" i="1" baseline="30000" dirty="0"/>
              <a:t>th</a:t>
            </a:r>
            <a:r>
              <a:rPr lang="en-US" sz="1600" i="1" dirty="0"/>
              <a:t> of a second behind.  What Waverly and Mt. Pleasant didn’t have was a team title hunt motivating them.  The quartet of Sophomores, Alex </a:t>
            </a:r>
            <a:r>
              <a:rPr lang="en-US" sz="1600" i="1" dirty="0" err="1"/>
              <a:t>Dalldorf</a:t>
            </a:r>
            <a:r>
              <a:rPr lang="en-US" sz="1600" i="1" dirty="0"/>
              <a:t> and Joe </a:t>
            </a:r>
            <a:r>
              <a:rPr lang="en-US" sz="1600" i="1" dirty="0" err="1"/>
              <a:t>Feldpausch</a:t>
            </a:r>
            <a:r>
              <a:rPr lang="en-US" sz="1600" i="1" dirty="0"/>
              <a:t>, and Juniors, Ryan Daniels and Ben Comer put together an incredible performance winning the 4x100 Relay State Track Title and securing a State Team Title. Please help me welcome the newest members of the Central DeWitt High School Hall of Fame, 2022 inductees… The 2009 Boys 4 x 100-meter State Champion Relay Team with Alex </a:t>
            </a:r>
            <a:r>
              <a:rPr lang="en-US" sz="1600" i="1" dirty="0" err="1"/>
              <a:t>Dalldorf</a:t>
            </a:r>
            <a:r>
              <a:rPr lang="en-US" sz="1600" i="1" dirty="0"/>
              <a:t>, Joe </a:t>
            </a:r>
            <a:r>
              <a:rPr lang="en-US" sz="1600" i="1" dirty="0" err="1"/>
              <a:t>Feldpausch</a:t>
            </a:r>
            <a:r>
              <a:rPr lang="en-US" sz="1600" i="1" dirty="0"/>
              <a:t>, Ryan Daniels, and Ben Comer. </a:t>
            </a:r>
            <a:endParaRPr lang="en-US" sz="1600" dirty="0"/>
          </a:p>
        </p:txBody>
      </p:sp>
    </p:spTree>
    <p:extLst>
      <p:ext uri="{BB962C8B-B14F-4D97-AF65-F5344CB8AC3E}">
        <p14:creationId xmlns:p14="http://schemas.microsoft.com/office/powerpoint/2010/main" val="4243043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638</TotalTime>
  <Words>1042</Words>
  <Application>Microsoft Macintosh PowerPoint</Application>
  <PresentationFormat>On-screen Show (4:3)</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Trebuchet MS</vt:lpstr>
      <vt:lpstr>Wingdings</vt:lpstr>
      <vt:lpstr>Wingdings 2</vt:lpstr>
      <vt:lpstr>Opulent</vt:lpstr>
      <vt:lpstr>2009 boys track state champion  4 x 100 Relay team</vt:lpstr>
      <vt:lpstr>Inducted for Outstanding Contributions  as  a Team of Central dewitt High School  </vt:lpstr>
      <vt:lpstr>Biography</vt:lpstr>
      <vt:lpstr>Article from the Observer </vt:lpstr>
      <vt:lpstr>The Observer (cont.)</vt:lpstr>
      <vt:lpstr>Induction speech</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97</cp:revision>
  <dcterms:created xsi:type="dcterms:W3CDTF">2017-06-14T17:49:36Z</dcterms:created>
  <dcterms:modified xsi:type="dcterms:W3CDTF">2023-01-06T18:10:25Z</dcterms:modified>
</cp:coreProperties>
</file>