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9"/>
    <p:restoredTop sz="93706"/>
  </p:normalViewPr>
  <p:slideViewPr>
    <p:cSldViewPr>
      <p:cViewPr varScale="1">
        <p:scale>
          <a:sx n="115" d="100"/>
          <a:sy n="115" d="100"/>
        </p:scale>
        <p:origin x="2280" y="4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692888"/>
            <a:ext cx="5105400" cy="2868168"/>
          </a:xfrm>
        </p:spPr>
        <p:txBody>
          <a:bodyPr/>
          <a:lstStyle/>
          <a:p>
            <a:r>
              <a:rPr lang="en-US" dirty="0" err="1"/>
              <a:t>Alyn</a:t>
            </a:r>
            <a:br>
              <a:rPr lang="en-US" dirty="0"/>
            </a:br>
            <a:r>
              <a:rPr lang="en-US" dirty="0"/>
              <a:t> Thomsen</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B28DE602-F879-6B4D-BCCB-A6C76A71A7C1}"/>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4319" b="1431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1986 graduate and basketball standout </a:t>
            </a:r>
            <a:r>
              <a:rPr lang="en-US" sz="1900" i="1" dirty="0" err="1"/>
              <a:t>Alyn</a:t>
            </a:r>
            <a:r>
              <a:rPr lang="en-US" sz="1900" i="1" dirty="0"/>
              <a:t> Thomsen became Central DeWitt’s first student-athlete to receive a Division 1 scholarship.  He earned 1</a:t>
            </a:r>
            <a:r>
              <a:rPr lang="en-US" sz="1900" i="1" baseline="30000" dirty="0"/>
              <a:t>st</a:t>
            </a:r>
            <a:r>
              <a:rPr lang="en-US" sz="1900" i="1" dirty="0"/>
              <a:t> Team All-Conference honors and Honorable Mention All-Eastern Iowa as a Junior and as a Senior led the team in scoring, FG%, FT%, rebounding, and blocked shots.  He was named 1</a:t>
            </a:r>
            <a:r>
              <a:rPr lang="en-US" sz="1900" i="1" baseline="30000" dirty="0"/>
              <a:t>st</a:t>
            </a:r>
            <a:r>
              <a:rPr lang="en-US" sz="1900" i="1" dirty="0"/>
              <a:t> Team All-Eastern Iowa, 5</a:t>
            </a:r>
            <a:r>
              <a:rPr lang="en-US" sz="1900" i="1" baseline="30000" dirty="0"/>
              <a:t>th</a:t>
            </a:r>
            <a:r>
              <a:rPr lang="en-US" sz="1900" i="1" dirty="0"/>
              <a:t> Team All-State and nominated for the McDonald’s All-American game.  He currently holds three top-ten program records for scoring &amp; blocked shots.  He was a 4-year Letterman and Captain for the Tulsa Golden Hurricane.  </a:t>
            </a:r>
            <a:r>
              <a:rPr lang="en-US" sz="1900" i="1" dirty="0" err="1"/>
              <a:t>Alyn</a:t>
            </a:r>
            <a:r>
              <a:rPr lang="en-US" sz="1900" i="1" dirty="0"/>
              <a:t> signed a free-agent contract with the </a:t>
            </a:r>
            <a:r>
              <a:rPr lang="en-US" sz="1900" i="1" dirty="0" err="1"/>
              <a:t>LaCrosse</a:t>
            </a:r>
            <a:r>
              <a:rPr lang="en-US" sz="1900" i="1" dirty="0"/>
              <a:t>, WI Catbirds, winning the 1992 CBA Championship.  He ended his career playing professionally in Portugal. </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err="1"/>
              <a:t>Alyn</a:t>
            </a:r>
            <a:r>
              <a:rPr lang="en-US" sz="1600" dirty="0"/>
              <a:t> Thomsen took center stage often during his career at Central DeWitt both on the basketball court and on the literal stage.   </a:t>
            </a:r>
          </a:p>
          <a:p>
            <a:pPr marL="0" indent="0" algn="just">
              <a:buNone/>
            </a:pPr>
            <a:endParaRPr lang="en-US" sz="1600" dirty="0"/>
          </a:p>
          <a:p>
            <a:pPr marL="0" indent="0" algn="just">
              <a:buNone/>
            </a:pPr>
            <a:r>
              <a:rPr lang="en-US" sz="1600" dirty="0"/>
              <a:t>Thomsen is known for his seven-foot frame that helped him excel in basketball, but also his singing voice and poise on the stage while participating in both chorus and the chamber singers as well as school plays.   The tall 1986 graduate was an imposing figure on the basketball court, first playing on the Sabers’ varsity squad as sophomore for fellow hall of famer, coach Neil Padgett. </a:t>
            </a:r>
          </a:p>
          <a:p>
            <a:pPr marL="0" indent="0" algn="just">
              <a:buNone/>
            </a:pPr>
            <a:endParaRPr lang="en-US" sz="1600" dirty="0"/>
          </a:p>
          <a:p>
            <a:pPr marL="0" indent="0" algn="just">
              <a:buNone/>
            </a:pPr>
            <a:r>
              <a:rPr lang="en-US" sz="1600" dirty="0"/>
              <a:t>During Thomsen’s sophomore season, he helped the Sabers to a 13-7 record, and the squad narrowly missed the state tournament. The next year, the Sabers went 15-6, finishing third in the Big Bend Conference. During that season, Thomsen earned first-team all-conference and honorable mention on the All-Eastern Iowa team. Thomsen was second in scoring and rebounds on the Sabers and was tops in blocked shots. </a:t>
            </a:r>
          </a:p>
          <a:p>
            <a:pPr marL="0" indent="0" algn="just">
              <a:buNone/>
            </a:pPr>
            <a:endParaRPr lang="en-US" sz="1600" dirty="0"/>
          </a:p>
          <a:p>
            <a:pPr marL="0" indent="0" algn="just">
              <a:buNone/>
            </a:pPr>
            <a:r>
              <a:rPr lang="en-US" sz="1600" dirty="0"/>
              <a:t>In 1986, Thomsen’s senior year, the Central DeWitt boys basketball team included two other tall players — the 6-foot-5 Mark </a:t>
            </a:r>
            <a:r>
              <a:rPr lang="en-US" sz="1600" dirty="0" err="1"/>
              <a:t>Ahlers</a:t>
            </a:r>
            <a:r>
              <a:rPr lang="en-US" sz="1600" dirty="0"/>
              <a:t> and fellow hall of famer, six-foot-nine Brig Tubbs — in addition to Thomsen. That team posted a 16-4 record and set a school record for the most wins in a row (13).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Thomsen led the team in field goal percentage, free throw percentage, rebounding and blocked shots. All that, combined with a team-leading 18.7 points per game, propelled Thomsen to First Team All Eastern Iowa recognition and Fifth Team All-State, INA honorable mention, and a nomination for the McDonald’s All -American Game. Thomsen ended his basketball career in the program’s top-ten rankings for points scored and blocked shots in a season and game. </a:t>
            </a:r>
          </a:p>
          <a:p>
            <a:pPr marL="0" indent="0" algn="just">
              <a:buNone/>
            </a:pPr>
            <a:endParaRPr lang="en-US" sz="1600" dirty="0"/>
          </a:p>
          <a:p>
            <a:pPr marL="0" indent="0" algn="just">
              <a:buNone/>
            </a:pPr>
            <a:r>
              <a:rPr lang="en-US" sz="1600" dirty="0"/>
              <a:t>Throughout his youth, Thomsen was also involved in little league baseball, 4-H, Scouts, cross country as well as the aforementioned chorus and chamber choir. Thomsen once participated in a play, “The Fifth Season’s Moon,” that was written by Central DeWitt classmate and hall of fame member Jonathan Price. </a:t>
            </a:r>
          </a:p>
          <a:p>
            <a:pPr marL="0" indent="0" algn="just">
              <a:buNone/>
            </a:pPr>
            <a:endParaRPr lang="en-US" sz="1600" dirty="0"/>
          </a:p>
          <a:p>
            <a:pPr marL="0" indent="0" algn="just">
              <a:buNone/>
            </a:pPr>
            <a:r>
              <a:rPr lang="en-US" sz="1600" dirty="0"/>
              <a:t>He was an honor roll student who graduated with honors. Thomsen attended the University of Tulsa after becoming the first Saber to receive a Division I athletic scholarship. He played in 109 basketball games for the Golden Hurricane as a four-year letterman. He was a captain his senior year and sits 10th all-time in blocked shots for Tulsa. </a:t>
            </a:r>
          </a:p>
          <a:p>
            <a:pPr marL="0" indent="0" algn="just">
              <a:buNone/>
            </a:pPr>
            <a:endParaRPr lang="en-US" sz="1600" dirty="0"/>
          </a:p>
          <a:p>
            <a:pPr marL="0" indent="0" algn="just">
              <a:buNone/>
            </a:pPr>
            <a:r>
              <a:rPr lang="en-US" sz="1600" dirty="0"/>
              <a:t>After graduating with a degree in economics, Thomsen became the first basketball player from DeWitt to play basketball professionally after signing</a:t>
            </a:r>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a contract with the </a:t>
            </a:r>
            <a:r>
              <a:rPr lang="en-US" sz="1600" dirty="0" err="1"/>
              <a:t>LaCrosse</a:t>
            </a:r>
            <a:r>
              <a:rPr lang="en-US" sz="1600" dirty="0"/>
              <a:t> (WI) Catbirds. There, he played for future NBA coach Flip Saunders and won the 1992 Continental Basketball Association championship. He played overseas and ended his career on the hardwood in Portugal. </a:t>
            </a:r>
          </a:p>
          <a:p>
            <a:pPr marL="0" indent="0" algn="just">
              <a:buNone/>
            </a:pPr>
            <a:endParaRPr lang="en-US" sz="1600" dirty="0"/>
          </a:p>
          <a:p>
            <a:pPr marL="0" indent="0" algn="just">
              <a:buNone/>
            </a:pPr>
            <a:r>
              <a:rPr lang="en-US" sz="1600" dirty="0"/>
              <a:t>Back state-side, Thomsen has worked in the pharmaceutical and medical device industry for the past 18 years and is currently the medical education manager of Titan Surgical Group in Lenexa, Kansas. </a:t>
            </a:r>
          </a:p>
          <a:p>
            <a:pPr marL="0" indent="0" algn="just">
              <a:buNone/>
            </a:pPr>
            <a:endParaRPr lang="en-US" sz="1600" dirty="0"/>
          </a:p>
          <a:p>
            <a:pPr marL="0" indent="0" algn="just">
              <a:buNone/>
            </a:pPr>
            <a:r>
              <a:rPr lang="en-US" sz="1600" dirty="0"/>
              <a:t>Thomsen lives in Kansas with his wife, Jeanne, and their two children, Sloan, 19, who is a pitcher at Johnson County, and Sawyer, 13, an avid volleyball player.</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1986 graduate </a:t>
            </a:r>
            <a:r>
              <a:rPr lang="en-US" sz="1600" i="1" dirty="0" err="1"/>
              <a:t>Alyn</a:t>
            </a:r>
            <a:r>
              <a:rPr lang="en-US" sz="1600" i="1" dirty="0"/>
              <a:t> Thomsen would receive an offer from the University of Tulsa to play basketball and become Central DeWitt’s first student-athlete to receive a Division 1 scholarship.  That would set a standard that many future Sabers have continued to pursue.  Growing up in our community, </a:t>
            </a:r>
            <a:r>
              <a:rPr lang="en-US" sz="1600" i="1" dirty="0" err="1"/>
              <a:t>Alyn</a:t>
            </a:r>
            <a:r>
              <a:rPr lang="en-US" sz="1600" i="1" dirty="0"/>
              <a:t> was active in many activities such as Little League Baseball, 4-H and Scouting.  In school, he was a member of the Cross Country team, Chorus and Chamber Singers.  He participated in school plays, one of which was “The Fifth Season’s Moon”, a play written by fellow senior and 2008 Hall of Famer Jonathan Price.  He was an Honor Roll student, graduating with Honors and represented the Eugene McManus Post at the 1985 American Legion Boys State.</a:t>
            </a:r>
            <a:r>
              <a:rPr lang="en-US" sz="1600" dirty="0"/>
              <a:t>  </a:t>
            </a:r>
            <a:r>
              <a:rPr lang="en-US" sz="1600" i="1" dirty="0"/>
              <a:t>In basketball, </a:t>
            </a:r>
            <a:r>
              <a:rPr lang="en-US" sz="1600" i="1" dirty="0" err="1"/>
              <a:t>Alyn’s</a:t>
            </a:r>
            <a:r>
              <a:rPr lang="en-US" sz="1600" i="1" dirty="0"/>
              <a:t> 7 foot stature made him an intimidating figure.  He played for Hall of Fame coach Neil Padgett, who elevated him as a Sophomore to the Varsity during a time when the high school was 10</a:t>
            </a:r>
            <a:r>
              <a:rPr lang="en-US" sz="1600" i="1" baseline="30000" dirty="0"/>
              <a:t>th</a:t>
            </a:r>
            <a:r>
              <a:rPr lang="en-US" sz="1600" i="1" dirty="0"/>
              <a:t>-12</a:t>
            </a:r>
            <a:r>
              <a:rPr lang="en-US" sz="1600" i="1" baseline="30000" dirty="0"/>
              <a:t>th</a:t>
            </a:r>
            <a:r>
              <a:rPr lang="en-US" sz="1600" i="1" dirty="0"/>
              <a:t> grades.  They went 13-7 and beat 2</a:t>
            </a:r>
            <a:r>
              <a:rPr lang="en-US" sz="1600" i="1" baseline="30000" dirty="0"/>
              <a:t>nd</a:t>
            </a:r>
            <a:r>
              <a:rPr lang="en-US" sz="1600" i="1" dirty="0"/>
              <a:t> ranked Maquoketa, just missing a chance to go to State, losing in the District finals.  As a Junior, the team went 15-6, finishing 3</a:t>
            </a:r>
            <a:r>
              <a:rPr lang="en-US" sz="1600" i="1" baseline="30000" dirty="0"/>
              <a:t>rd</a:t>
            </a:r>
            <a:r>
              <a:rPr lang="en-US" sz="1600" i="1" dirty="0"/>
              <a:t> in the Big Bend and holding opponents to 44-Points/Game.  </a:t>
            </a:r>
            <a:r>
              <a:rPr lang="en-US" sz="1600" i="1" dirty="0" err="1"/>
              <a:t>Alyn</a:t>
            </a:r>
            <a:r>
              <a:rPr lang="en-US" sz="1600" i="1" dirty="0"/>
              <a:t> earned 1</a:t>
            </a:r>
            <a:r>
              <a:rPr lang="en-US" sz="1600" i="1" baseline="30000" dirty="0"/>
              <a:t>st</a:t>
            </a:r>
            <a:r>
              <a:rPr lang="en-US" sz="1600" i="1" dirty="0"/>
              <a:t> Team All-Conference honors and Honorable Mention All-Eastern Iowa. </a:t>
            </a:r>
            <a:r>
              <a:rPr lang="en-US" sz="1600" i="1" dirty="0" err="1"/>
              <a:t>Alyn</a:t>
            </a:r>
            <a:r>
              <a:rPr lang="en-US" sz="1600" i="1" dirty="0"/>
              <a:t> was 2</a:t>
            </a:r>
            <a:r>
              <a:rPr lang="en-US" sz="1600" i="1" baseline="30000" dirty="0"/>
              <a:t>nd</a:t>
            </a:r>
            <a:r>
              <a:rPr lang="en-US" sz="1600" i="1" dirty="0"/>
              <a:t> in Scoring and Rebounds and led the team with 102 Blocked Shots. The Sabers would participate as Independents in 1985-86 with Conference disbanding.  Playing alongside 6’5” Mark </a:t>
            </a:r>
            <a:r>
              <a:rPr lang="en-US" sz="1600" i="1" dirty="0" err="1"/>
              <a:t>Ahlers</a:t>
            </a:r>
            <a:r>
              <a:rPr lang="en-US" sz="1600" i="1" dirty="0"/>
              <a:t> and University of Iowa recruit and 2013 Hall of Famer, 6’9” Brig Tubbs that team would go 16-4 and set a school record for most wins in a row (13).  </a:t>
            </a:r>
            <a:r>
              <a:rPr lang="en-US" sz="1600" i="1" dirty="0" err="1"/>
              <a:t>Alyn</a:t>
            </a:r>
            <a:r>
              <a:rPr lang="en-US" sz="1600" i="1"/>
              <a:t> led the team in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scoring, FG%, FT%, rebounding and blocked shots.  He averaged 18.7 Points/Game.  He was named 1</a:t>
            </a:r>
            <a:r>
              <a:rPr lang="en-US" sz="1600" i="1" baseline="30000" dirty="0"/>
              <a:t>st</a:t>
            </a:r>
            <a:r>
              <a:rPr lang="en-US" sz="1600" i="1" dirty="0"/>
              <a:t> Team All-Eastern Iowa, 5</a:t>
            </a:r>
            <a:r>
              <a:rPr lang="en-US" sz="1600" i="1" baseline="30000" dirty="0"/>
              <a:t>th</a:t>
            </a:r>
            <a:r>
              <a:rPr lang="en-US" sz="1600" i="1" dirty="0"/>
              <a:t> Team All-State by the Des Moines Register and INA Honorable Mention while being nominated for the McDonald’s All-American game.  He currently holds top-ten program records for scoring (648), blocked shots in a Season (3</a:t>
            </a:r>
            <a:r>
              <a:rPr lang="en-US" sz="1600" i="1" baseline="30000" dirty="0"/>
              <a:t>rd</a:t>
            </a:r>
            <a:r>
              <a:rPr lang="en-US" sz="1600" i="1" dirty="0"/>
              <a:t> - 106) and in a game (2</a:t>
            </a:r>
            <a:r>
              <a:rPr lang="en-US" sz="1600" i="1" baseline="30000" dirty="0"/>
              <a:t>nd</a:t>
            </a:r>
            <a:r>
              <a:rPr lang="en-US" sz="1600" i="1" dirty="0"/>
              <a:t> - 11).</a:t>
            </a:r>
            <a:r>
              <a:rPr lang="en-US" sz="1600" dirty="0"/>
              <a:t>  </a:t>
            </a:r>
            <a:r>
              <a:rPr lang="en-US" sz="1600" i="1" dirty="0"/>
              <a:t>He was a 4-year Letterman for the Tulsa Golden Hurricane, playing in 109 games and starting 30.  He was a Captain his senior year.  He is currently ranked 10</a:t>
            </a:r>
            <a:r>
              <a:rPr lang="en-US" sz="1600" i="1" baseline="30000" dirty="0"/>
              <a:t>th</a:t>
            </a:r>
            <a:r>
              <a:rPr lang="en-US" sz="1600" i="1" dirty="0"/>
              <a:t> in career blocked shots.  He graduated with a Bachelor of Science degree in Economics in 1991 and became the first basketball player from Central DeWitt to play a sport professionally.  </a:t>
            </a:r>
            <a:r>
              <a:rPr lang="en-US" sz="1600" i="1" dirty="0" err="1"/>
              <a:t>Alyn</a:t>
            </a:r>
            <a:r>
              <a:rPr lang="en-US" sz="1600" i="1" dirty="0"/>
              <a:t> signed a free-agent contract with the </a:t>
            </a:r>
            <a:r>
              <a:rPr lang="en-US" sz="1600" i="1" dirty="0" err="1"/>
              <a:t>LaCrosse</a:t>
            </a:r>
            <a:r>
              <a:rPr lang="en-US" sz="1600" i="1" dirty="0"/>
              <a:t>, WI Catbirds of the Continental Basketball Association.  There, he played for future NBA Head Coach Flip Saunders and they won the 1992 CBA Championship together. Flip helped transform “Big Al” with potential, into a successful professional, playing in the CBA and overseas.  He ended his career playing professionally in Portugal. </a:t>
            </a:r>
            <a:r>
              <a:rPr lang="en-US" sz="1600" i="1" dirty="0" err="1"/>
              <a:t>Alyn</a:t>
            </a:r>
            <a:r>
              <a:rPr lang="en-US" sz="1600" i="1" dirty="0"/>
              <a:t> has worked in pharmaceutical and medical device sales for the last 18 years. He is currently the Medical Education Manager of Titan Surgical Group in Lenexa, KS. Titan is an Arthrex agency that covers the western half of Missouri and all of Kansas. </a:t>
            </a:r>
            <a:r>
              <a:rPr lang="en-US" sz="1600" i="1" dirty="0" err="1"/>
              <a:t>Alyn</a:t>
            </a:r>
            <a:r>
              <a:rPr lang="en-US" sz="1600" i="1" dirty="0"/>
              <a:t> is married to Jeanne. They have 2 kids. Sloan who played college baseball and Sawyer who will attend The University of California-Berkley to play volleyball.  Please help me welcome the newest member of the Central DeWitt High School Hall of Fame, 2022 inductee… </a:t>
            </a:r>
            <a:r>
              <a:rPr lang="en-US" sz="1600" i="1" dirty="0" err="1"/>
              <a:t>Alyn</a:t>
            </a:r>
            <a:r>
              <a:rPr lang="en-US" sz="1600" i="1" dirty="0"/>
              <a:t> Thomsen.</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670</TotalTime>
  <Words>1384</Words>
  <Application>Microsoft Macintosh PowerPoint</Application>
  <PresentationFormat>On-screen Show (4:3)</PresentationFormat>
  <Paragraphs>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Alyn  Thomsen</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102</cp:revision>
  <dcterms:created xsi:type="dcterms:W3CDTF">2017-06-14T17:49:36Z</dcterms:created>
  <dcterms:modified xsi:type="dcterms:W3CDTF">2023-01-06T17:25:40Z</dcterms:modified>
</cp:coreProperties>
</file>