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59" r:id="rId5"/>
    <p:sldId id="261" r:id="rId6"/>
    <p:sldId id="262" r:id="rId7"/>
    <p:sldId id="267"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9"/>
    <p:restoredTop sz="93706"/>
  </p:normalViewPr>
  <p:slideViewPr>
    <p:cSldViewPr>
      <p:cViewPr varScale="1">
        <p:scale>
          <a:sx n="115" d="100"/>
          <a:sy n="115" d="100"/>
        </p:scale>
        <p:origin x="22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692888"/>
            <a:ext cx="5105400" cy="2868168"/>
          </a:xfrm>
        </p:spPr>
        <p:txBody>
          <a:bodyPr/>
          <a:lstStyle/>
          <a:p>
            <a:r>
              <a:rPr lang="en-US" dirty="0"/>
              <a:t>Ann</a:t>
            </a:r>
            <a:br>
              <a:rPr lang="en-US" dirty="0"/>
            </a:br>
            <a:r>
              <a:rPr lang="en-US" dirty="0"/>
              <a:t> </a:t>
            </a:r>
            <a:r>
              <a:rPr lang="en-US" dirty="0" err="1"/>
              <a:t>Soenksen</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children and have farmed east of DeWitt.  Please help me welcome the newest member of the Central DeWitt High School Hall of Fame, 2022 inductee… Ann </a:t>
            </a:r>
            <a:r>
              <a:rPr lang="en-US" sz="1600" i="1" dirty="0" err="1"/>
              <a:t>Soenksen</a:t>
            </a:r>
            <a:r>
              <a:rPr lang="en-US" sz="1600" i="1"/>
              <a:t>.</a:t>
            </a:r>
            <a:endParaRPr lang="en-US" sz="1600" dirty="0"/>
          </a:p>
        </p:txBody>
      </p:sp>
    </p:spTree>
    <p:extLst>
      <p:ext uri="{BB962C8B-B14F-4D97-AF65-F5344CB8AC3E}">
        <p14:creationId xmlns:p14="http://schemas.microsoft.com/office/powerpoint/2010/main" val="13491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Friend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5BEC0F61-663C-DB49-9496-AA042A0F43DF}"/>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0496" b="1049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Ann </a:t>
            </a:r>
            <a:r>
              <a:rPr lang="en-US" sz="1900" i="1" dirty="0" err="1"/>
              <a:t>Soenksen</a:t>
            </a:r>
            <a:r>
              <a:rPr lang="en-US" sz="1900" i="1" dirty="0"/>
              <a:t>, has been an invaluable resource for the past 20 years through the Historical Society in helping our Hall of Fame’s mission of honoring our past. On March 8, 1977, the Central Community Historical Society was officially established with a goal of creating a centrally-located historical society that would serve all communities in our county.  Ann was appointed President and has served in that position for the past 45 years, providing the leadership for the advancement of the Central Community Historical Society.    She conducts historical tours for school classes and has gone to great lengths to promote community pride, spirit and the historical awareness in DeWitt and surrounding areas while promoting tourism in Eastern Iowa.</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It never dawned on Ann </a:t>
            </a:r>
            <a:r>
              <a:rPr lang="en-US" sz="1600" dirty="0" err="1"/>
              <a:t>Soenksen</a:t>
            </a:r>
            <a:r>
              <a:rPr lang="en-US" sz="1600" dirty="0"/>
              <a:t> she might one day be inducted into Central DeWitt High School’s Hall of Fame for one very simple reason — it isn’t her alma mater.  </a:t>
            </a:r>
            <a:r>
              <a:rPr lang="en-US" sz="1600" dirty="0" err="1"/>
              <a:t>Soenksen</a:t>
            </a:r>
            <a:r>
              <a:rPr lang="en-US" sz="1600" dirty="0"/>
              <a:t> graduated from Calamus High School in 1958. So, when Central DeWitt Activities Director Jered </a:t>
            </a:r>
            <a:r>
              <a:rPr lang="en-US" sz="1600" dirty="0" err="1"/>
              <a:t>Birt</a:t>
            </a:r>
            <a:r>
              <a:rPr lang="en-US" sz="1600" dirty="0"/>
              <a:t> called her with the news, she was shocked.</a:t>
            </a:r>
          </a:p>
          <a:p>
            <a:pPr marL="0" indent="0" algn="just">
              <a:buNone/>
            </a:pPr>
            <a:endParaRPr lang="en-US" sz="1600" dirty="0"/>
          </a:p>
          <a:p>
            <a:pPr marL="0" indent="0" algn="just">
              <a:buNone/>
            </a:pPr>
            <a:r>
              <a:rPr lang="en-US" sz="1600" dirty="0"/>
              <a:t>“Honestly, I didn’t know what to say,” </a:t>
            </a:r>
            <a:r>
              <a:rPr lang="en-US" sz="1600" dirty="0" err="1"/>
              <a:t>Soenksen</a:t>
            </a:r>
            <a:r>
              <a:rPr lang="en-US" sz="1600" dirty="0"/>
              <a:t> said with a smile. As flabbergasted as she was, </a:t>
            </a:r>
            <a:r>
              <a:rPr lang="en-US" sz="1600" dirty="0" err="1"/>
              <a:t>Soenksen</a:t>
            </a:r>
            <a:r>
              <a:rPr lang="en-US" sz="1600" dirty="0"/>
              <a:t> still is letting the news sink in that she is being inducted for her “Outstanding Contributions as a Friend of Central DeWitt High School.”  </a:t>
            </a:r>
          </a:p>
          <a:p>
            <a:pPr marL="0" indent="0" algn="just">
              <a:buNone/>
            </a:pPr>
            <a:endParaRPr lang="en-US" sz="1600" dirty="0"/>
          </a:p>
          <a:p>
            <a:pPr marL="0" indent="0" algn="just">
              <a:buNone/>
            </a:pPr>
            <a:r>
              <a:rPr lang="en-US" sz="1600" dirty="0"/>
              <a:t>To those who know </a:t>
            </a:r>
            <a:r>
              <a:rPr lang="en-US" sz="1600" dirty="0" err="1"/>
              <a:t>Soenksen</a:t>
            </a:r>
            <a:r>
              <a:rPr lang="en-US" sz="1600" dirty="0"/>
              <a:t> — the president of the board of directors for the Central Community Historical Society as well as the Clinton County Pioneer Cemetery Association — the fact she is being immortalized for her tireless work in preserving local history comes as no surprise.</a:t>
            </a:r>
          </a:p>
          <a:p>
            <a:pPr marL="0" indent="0" algn="just">
              <a:buNone/>
            </a:pPr>
            <a:endParaRPr lang="en-US" sz="1600" dirty="0"/>
          </a:p>
          <a:p>
            <a:pPr marL="0" indent="0" algn="just">
              <a:buNone/>
            </a:pPr>
            <a:r>
              <a:rPr lang="en-US" sz="1600" dirty="0"/>
              <a:t>That includes Sandy Miller, a dedicated volunteer at Central Community Historical Society and Museum, in DeWitt.  “Ann is the lifeblood of this place,” Miller shared, as she stood among the countless displays of artifacts the museum has collected over the years. “If somebody wants to know something, it’s all in her head. She’s spent her life here, and it shows. We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have a pretty wonderful museum. It’s amazing how many people have donated items here and how much has been accumulated. Even people who live here in town and go by this place every day, they’re just amazed when they come in and see.”</a:t>
            </a:r>
          </a:p>
          <a:p>
            <a:pPr marL="0" indent="0" algn="just">
              <a:buNone/>
            </a:pPr>
            <a:endParaRPr lang="en-US" sz="1600" dirty="0"/>
          </a:p>
          <a:p>
            <a:pPr marL="0" indent="0" algn="just">
              <a:buNone/>
            </a:pPr>
            <a:r>
              <a:rPr lang="en-US" sz="1600" dirty="0"/>
              <a:t>When Miller said the museum has been </a:t>
            </a:r>
            <a:r>
              <a:rPr lang="en-US" sz="1600" dirty="0" err="1"/>
              <a:t>Soenksen’s</a:t>
            </a:r>
            <a:r>
              <a:rPr lang="en-US" sz="1600" dirty="0"/>
              <a:t> life’s work, she meant it.  For 45 years — since 1977 — </a:t>
            </a:r>
            <a:r>
              <a:rPr lang="en-US" sz="1600" dirty="0" err="1"/>
              <a:t>Soenksen</a:t>
            </a:r>
            <a:r>
              <a:rPr lang="en-US" sz="1600" dirty="0"/>
              <a:t> has been president of the Central Community Historical Society. It was an endeavor that she started with Marv </a:t>
            </a:r>
            <a:r>
              <a:rPr lang="en-US" sz="1600" dirty="0" err="1"/>
              <a:t>Doescher</a:t>
            </a:r>
            <a:r>
              <a:rPr lang="en-US" sz="1600" dirty="0"/>
              <a:t>, who wanted to start a historical society in the DeWitt area.  “There was a meeting at his house the first week of December in 1976,” </a:t>
            </a:r>
            <a:r>
              <a:rPr lang="en-US" sz="1600" dirty="0" err="1"/>
              <a:t>Soenksen</a:t>
            </a:r>
            <a:r>
              <a:rPr lang="en-US" sz="1600" dirty="0"/>
              <a:t> recalled. “About 12-14 of us showed up. Another meeting was held the first part of January, not as many came back. But I did.”</a:t>
            </a:r>
          </a:p>
          <a:p>
            <a:pPr marL="0" indent="0" algn="just">
              <a:buNone/>
            </a:pPr>
            <a:endParaRPr lang="en-US" sz="1600" dirty="0"/>
          </a:p>
          <a:p>
            <a:pPr marL="0" indent="0" algn="just">
              <a:buNone/>
            </a:pPr>
            <a:r>
              <a:rPr lang="en-US" sz="1600" dirty="0" err="1"/>
              <a:t>Soenksen</a:t>
            </a:r>
            <a:r>
              <a:rPr lang="en-US" sz="1600" dirty="0"/>
              <a:t> said she’d always loved history in school and had been conducting genealogy since the 1960s. She, </a:t>
            </a:r>
            <a:r>
              <a:rPr lang="en-US" sz="1600" dirty="0" err="1"/>
              <a:t>Doescher</a:t>
            </a:r>
            <a:r>
              <a:rPr lang="en-US" sz="1600" dirty="0"/>
              <a:t> and some other volunteers met a couple of more times, got their articles of incorporation together and registered with the state in March 1977.   For the next several years, they had fundraisers and collected donations. Then, in June 1983, </a:t>
            </a:r>
            <a:r>
              <a:rPr lang="en-US" sz="1600" dirty="0" err="1"/>
              <a:t>Doescher</a:t>
            </a:r>
            <a:r>
              <a:rPr lang="en-US" sz="1600" dirty="0"/>
              <a:t> died suddenly of a heart attack.   “We had done a lot of things, and accumulated a lot of things by that time,” </a:t>
            </a:r>
            <a:r>
              <a:rPr lang="en-US" sz="1600" dirty="0" err="1"/>
              <a:t>Soenksen</a:t>
            </a:r>
            <a:r>
              <a:rPr lang="en-US" sz="1600" dirty="0"/>
              <a:t> related. “The plan was to eventually get a small building and have a museum. (</a:t>
            </a:r>
            <a:r>
              <a:rPr lang="en-US" sz="1600" dirty="0" err="1"/>
              <a:t>Doescher</a:t>
            </a:r>
            <a:r>
              <a:rPr lang="en-US" sz="1600" dirty="0"/>
              <a:t>) was gone, but we </a:t>
            </a:r>
            <a:r>
              <a:rPr lang="en-US" sz="1600" dirty="0" err="1"/>
              <a:t>wenton</a:t>
            </a:r>
            <a:r>
              <a:rPr lang="en-US" sz="1600" dirty="0"/>
              <a:t>.”   Together with her board members, </a:t>
            </a:r>
            <a:r>
              <a:rPr lang="en-US" sz="1600" dirty="0" err="1"/>
              <a:t>Soenksen</a:t>
            </a:r>
            <a:r>
              <a:rPr lang="en-US" sz="1600" dirty="0"/>
              <a:t> kept the dream</a:t>
            </a:r>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alive and in 1987, they acquired the building — a former gas station and repair place — located at 628 Sixth Ave., in DeWitt.  “I remember at the time thinking, this is so big!” she said with a grin. “I said, ‘We’ll never get this full.’”</a:t>
            </a:r>
          </a:p>
          <a:p>
            <a:pPr marL="0" indent="0" algn="just">
              <a:buNone/>
            </a:pPr>
            <a:endParaRPr lang="en-US" sz="1600" dirty="0"/>
          </a:p>
          <a:p>
            <a:pPr marL="0" indent="0" algn="just">
              <a:buNone/>
            </a:pPr>
            <a:r>
              <a:rPr lang="en-US" sz="1600" dirty="0"/>
              <a:t>Since then, </a:t>
            </a:r>
            <a:r>
              <a:rPr lang="en-US" sz="1600" dirty="0" err="1"/>
              <a:t>Soenksen</a:t>
            </a:r>
            <a:r>
              <a:rPr lang="en-US" sz="1600" dirty="0"/>
              <a:t> and her volunteers transformed that dirty garage into an impressive space containing both permanent and rotating displays that capture Clinton County history. The museum also has genealogical research materials, dating back from 1868 to the present, obituary and cemetery records, marriage and birth records, family histories and more.</a:t>
            </a:r>
          </a:p>
          <a:p>
            <a:pPr marL="0" indent="0" algn="just">
              <a:buNone/>
            </a:pPr>
            <a:endParaRPr lang="en-US" sz="1600" dirty="0"/>
          </a:p>
          <a:p>
            <a:pPr marL="0" indent="0" algn="just">
              <a:buNone/>
            </a:pPr>
            <a:r>
              <a:rPr lang="en-US" sz="1600" dirty="0"/>
              <a:t>The museum also has expanded to include three more buildings. </a:t>
            </a:r>
            <a:r>
              <a:rPr lang="en-US" sz="1600" dirty="0" err="1"/>
              <a:t>Soenksen</a:t>
            </a:r>
            <a:r>
              <a:rPr lang="en-US" sz="1600" dirty="0"/>
              <a:t> said she and her volunteers get calls from all over the country — and even the world — to assist people inquiring about local history.  For </a:t>
            </a:r>
            <a:r>
              <a:rPr lang="en-US" sz="1600" dirty="0" err="1"/>
              <a:t>Soenksen</a:t>
            </a:r>
            <a:r>
              <a:rPr lang="en-US" sz="1600" dirty="0"/>
              <a:t>, the best part is the genealogy.  “I’ve always loved doing that,” she said. “With all of these artifacts, you have people involved. You need the history of the people … that’s where the genealogy comes in.”  She credits the devotion of her volunteers in making the museum and everything it entails possible.  She also is grateful to two families in particular whose financial contributions are the reason the museum still exists — Fred and Mary </a:t>
            </a:r>
            <a:r>
              <a:rPr lang="en-US" sz="1600" dirty="0" err="1"/>
              <a:t>Maltas</a:t>
            </a:r>
            <a:r>
              <a:rPr lang="en-US" sz="1600" dirty="0"/>
              <a:t> and John and Wilma Andersen.</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While </a:t>
            </a:r>
            <a:r>
              <a:rPr lang="en-US" sz="1600" dirty="0" err="1"/>
              <a:t>Soenksen</a:t>
            </a:r>
            <a:r>
              <a:rPr lang="en-US" sz="1600" dirty="0"/>
              <a:t> and her volunteers never have been paid for their services, bills for things such as utilities still need to be paid. Thanks to their generous donations, the museum is what it is today.</a:t>
            </a:r>
          </a:p>
          <a:p>
            <a:pPr marL="0" indent="0" algn="just">
              <a:buNone/>
            </a:pPr>
            <a:endParaRPr lang="en-US" sz="1600" dirty="0"/>
          </a:p>
          <a:p>
            <a:pPr marL="0" indent="0" algn="just">
              <a:buNone/>
            </a:pPr>
            <a:r>
              <a:rPr lang="en-US" sz="1600" dirty="0"/>
              <a:t>As the keeper of Clinton County’s history, </a:t>
            </a:r>
            <a:r>
              <a:rPr lang="en-US" sz="1600" dirty="0" err="1"/>
              <a:t>Soenksen</a:t>
            </a:r>
            <a:r>
              <a:rPr lang="en-US" sz="1600" dirty="0"/>
              <a:t> said she would like to think that one day, someone will be willing to take her place and continue what she started.</a:t>
            </a:r>
          </a:p>
          <a:p>
            <a:pPr marL="0" indent="0" algn="just">
              <a:buNone/>
            </a:pPr>
            <a:endParaRPr lang="en-US" sz="1600" dirty="0"/>
          </a:p>
          <a:p>
            <a:pPr marL="0" indent="0" algn="just">
              <a:buNone/>
            </a:pPr>
            <a:r>
              <a:rPr lang="en-US" sz="1600" dirty="0"/>
              <a:t>“I just hope after I’m not able to do this, it keeps going,” </a:t>
            </a:r>
            <a:r>
              <a:rPr lang="en-US" sz="1600" dirty="0" err="1"/>
              <a:t>Soenksen</a:t>
            </a:r>
            <a:r>
              <a:rPr lang="en-US" sz="1600" dirty="0"/>
              <a:t> shared. “After 45 years of my life, I’m proud of what this has turned out to be. There are so many treasurers here. It’s unbelievable.” </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329600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Friend	</a:t>
            </a:r>
          </a:p>
          <a:p>
            <a:pPr marL="0" indent="0" algn="just">
              <a:buNone/>
            </a:pPr>
            <a:r>
              <a:rPr lang="en-US" sz="1600" i="1" dirty="0"/>
              <a:t>Our Hall of Fame constitution states that “The Central DeWitt High School Hall of Fame is established to create a lasting tribute to those who have brought honor to themselves, their school, and our communities,” and the category of “Friend” was added for “Persons who have made outstanding contributions to Central DeWitt High School, generally over a long period of years.”  These are fitting descriptions of Ann </a:t>
            </a:r>
            <a:r>
              <a:rPr lang="en-US" sz="1600" i="1" dirty="0" err="1"/>
              <a:t>Soenksen</a:t>
            </a:r>
            <a:r>
              <a:rPr lang="en-US" sz="1600" i="1" dirty="0"/>
              <a:t>, who has been an invaluable resource for the past 20 years through the Historical Society in helping us reach our mission of honoring our past. For every ceremony, much of the information that is gleaned for the purpose of inductions have been archived and made accessible through her efforts.  Ann did not grow up in our community but has become a fixture in it, working tirelessly over the past 45 years to develop, maintain and turn the Central Community Historical Society and Museum into something special.  In 1976, Marvin </a:t>
            </a:r>
            <a:r>
              <a:rPr lang="en-US" sz="1600" i="1" dirty="0" err="1"/>
              <a:t>Doescher</a:t>
            </a:r>
            <a:r>
              <a:rPr lang="en-US" sz="1600" i="1" dirty="0"/>
              <a:t> suggested there could be interest in the development of a Historical Society.  After working on the Bi-Centennial committee, Ann responded to ad seeking anyone who might have that interest, and as the saying goes… the rest was “history”! On March 8, 1977, the Central Community Historical Society was officially established with a goal of creating a centrally-located historical society that would serve all communities in our county.  With a newly organized Board of Directors and articles of incorporation, they appointed Ann as President who has now served in that position for the past 45 years. In 1987, she</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directed the purchase of a gas station at the corner of 7</a:t>
            </a:r>
            <a:r>
              <a:rPr lang="en-US" sz="1600" i="1" baseline="30000" dirty="0"/>
              <a:t>th</a:t>
            </a:r>
            <a:r>
              <a:rPr lang="en-US" sz="1600" i="1" dirty="0"/>
              <a:t> Street &amp; 6</a:t>
            </a:r>
            <a:r>
              <a:rPr lang="en-US" sz="1600" i="1" baseline="30000" dirty="0"/>
              <a:t>th </a:t>
            </a:r>
            <a:r>
              <a:rPr lang="en-US" sz="1600" i="1" dirty="0"/>
              <a:t>Avenue for $50,000 from donations, dues and a $25,000 commitment from the DeWitt City Council.  By 2002 there were over 100 paid members, 4 officers and 5 Board Members in addition to countless volunteers who are the lifeblood of their mission.  Not only has Ann provided the leadership for the advancement of the Central Community Historical Society, she has also helped in fund-raising efforts, donor contributions and organized the resources and plans for maintenance and expansion of the building site.  Today the Historical Society is housed in 3 buildings.  During her time as President, they have sponsored an annual Old-Fashioned Day, registered buildings as historic sites and created publications of historical calendars.  She conducts historical tours for school classes and has gone to great lengths to promote community pride, spirit and the historical awareness in DeWitt and surrounding areas while promoting tourism in Eastern Iowa and expanding exposure through Facebook and Twitter.  Ann once stated, “If we don’t save it, we won’t have it.” The non-profit organization is still expanding and collecting items under her leadership and will be a valuable asset for generations to come. Ann has also served as an election day worker for the past 30 years, Chair of the Clinton County Pioneer Cemetery Commission, Board Member of the </a:t>
            </a:r>
            <a:r>
              <a:rPr lang="en-US" sz="1600" i="1" dirty="0" err="1"/>
              <a:t>Lincolnway</a:t>
            </a:r>
            <a:r>
              <a:rPr lang="en-US" sz="1600" i="1" dirty="0"/>
              <a:t> Foundation and Secretary of the Clinton County Preservation Commission.  She has been recognized for her contributions to our community over the years in other ways as well, once serving as the Grand Marshall for the 4</a:t>
            </a:r>
            <a:r>
              <a:rPr lang="en-US" sz="1600" i="1" baseline="30000" dirty="0"/>
              <a:t>th</a:t>
            </a:r>
            <a:r>
              <a:rPr lang="en-US" sz="1600" i="1" dirty="0"/>
              <a:t> of July Parade and receiving the 2</a:t>
            </a:r>
            <a:r>
              <a:rPr lang="en-US" sz="1600" i="1" baseline="30000" dirty="0"/>
              <a:t>nd</a:t>
            </a:r>
            <a:r>
              <a:rPr lang="en-US" sz="1600" i="1" dirty="0"/>
              <a:t> ever Spirit Award.    She and husband Floyd have 5</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676</TotalTime>
  <Words>1700</Words>
  <Application>Microsoft Macintosh PowerPoint</Application>
  <PresentationFormat>On-screen Show (4:3)</PresentationFormat>
  <Paragraphs>49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Trebuchet MS</vt:lpstr>
      <vt:lpstr>Wingdings</vt:lpstr>
      <vt:lpstr>Wingdings 2</vt:lpstr>
      <vt:lpstr>Opulent</vt:lpstr>
      <vt:lpstr>Ann  Soenksen</vt:lpstr>
      <vt:lpstr>Inducted for Outstanding Contributions  as  a Friend of Central dewitt High School  </vt:lpstr>
      <vt:lpstr>Biography</vt:lpstr>
      <vt:lpstr>Article from the Observer </vt:lpstr>
      <vt:lpstr>The Observer (cont.)</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102</cp:revision>
  <dcterms:created xsi:type="dcterms:W3CDTF">2017-06-14T17:49:36Z</dcterms:created>
  <dcterms:modified xsi:type="dcterms:W3CDTF">2023-01-06T17:12:11Z</dcterms:modified>
</cp:coreProperties>
</file>