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7"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95"/>
    <p:restoredTop sz="93611"/>
  </p:normalViewPr>
  <p:slideViewPr>
    <p:cSldViewPr>
      <p:cViewPr varScale="1">
        <p:scale>
          <a:sx n="109" d="100"/>
          <a:sy n="109" d="100"/>
        </p:scale>
        <p:origin x="6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11/1/17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11/1/17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11/1/17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11/1/17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11/1/17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3387464"/>
            <a:ext cx="5114778" cy="1101248"/>
          </a:xfrm>
        </p:spPr>
        <p:txBody>
          <a:bodyPr/>
          <a:lstStyle/>
          <a:p>
            <a:r>
              <a:rPr lang="en-US" dirty="0" smtClean="0"/>
              <a:t>Central Dewitt Hall of Fame </a:t>
            </a:r>
          </a:p>
          <a:p>
            <a:r>
              <a:rPr lang="en-US" dirty="0" smtClean="0"/>
              <a:t>Induction Class 2017</a:t>
            </a:r>
          </a:p>
        </p:txBody>
      </p:sp>
      <p:sp>
        <p:nvSpPr>
          <p:cNvPr id="4" name="Title 3"/>
          <p:cNvSpPr>
            <a:spLocks noGrp="1"/>
          </p:cNvSpPr>
          <p:nvPr>
            <p:ph type="ctrTitle"/>
          </p:nvPr>
        </p:nvSpPr>
        <p:spPr>
          <a:xfrm>
            <a:off x="3366868" y="381000"/>
            <a:ext cx="5105400" cy="2868168"/>
          </a:xfrm>
        </p:spPr>
        <p:txBody>
          <a:bodyPr/>
          <a:lstStyle/>
          <a:p>
            <a:r>
              <a:rPr lang="en-US" dirty="0" smtClean="0"/>
              <a:t>Dean </a:t>
            </a:r>
            <a:r>
              <a:rPr lang="en-US" dirty="0" err="1" smtClean="0"/>
              <a:t>banowetz</a:t>
            </a:r>
            <a:endParaRPr lang="en-US" dirty="0"/>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smtClean="0"/>
              <a:t>Inducted for Outstanding Contributions </a:t>
            </a:r>
            <a:r>
              <a:rPr lang="en-US" b="0" dirty="0" smtClean="0"/>
              <a:t/>
            </a:r>
            <a:br>
              <a:rPr lang="en-US" b="0" dirty="0" smtClean="0"/>
            </a:br>
            <a:r>
              <a:rPr lang="en-US" i="1" dirty="0" smtClean="0"/>
              <a:t>as  a distinguished graduate of </a:t>
            </a:r>
            <a:r>
              <a:rPr lang="en-US" i="1" dirty="0" smtClean="0"/>
              <a:t>Central </a:t>
            </a:r>
            <a:r>
              <a:rPr lang="en-US" i="1" dirty="0" err="1" smtClean="0"/>
              <a:t>dewitt</a:t>
            </a:r>
            <a:r>
              <a:rPr lang="en-US" i="1" dirty="0" smtClean="0"/>
              <a:t> </a:t>
            </a:r>
            <a:r>
              <a:rPr lang="en-US" i="1" dirty="0" smtClean="0"/>
              <a:t>High School</a:t>
            </a:r>
            <a:r>
              <a:rPr lang="en-US" b="0" dirty="0" smtClean="0"/>
              <a:t/>
            </a:r>
            <a:br>
              <a:rPr lang="en-US" b="0" dirty="0" smtClean="0"/>
            </a:br>
            <a:r>
              <a:rPr lang="en-US" dirty="0" smtClean="0"/>
              <a:t/>
            </a:r>
            <a:br>
              <a:rPr lang="en-US" dirty="0" smtClean="0"/>
            </a:br>
            <a:endParaRPr lang="en-US" dirty="0"/>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t="16679" b="16679"/>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smtClean="0"/>
              <a:t>Biography</a:t>
            </a:r>
            <a:endParaRPr lang="en-US" dirty="0"/>
          </a:p>
        </p:txBody>
      </p:sp>
      <p:sp>
        <p:nvSpPr>
          <p:cNvPr id="3" name="Content Placeholder 2"/>
          <p:cNvSpPr>
            <a:spLocks noGrp="1"/>
          </p:cNvSpPr>
          <p:nvPr>
            <p:ph idx="1"/>
          </p:nvPr>
        </p:nvSpPr>
        <p:spPr>
          <a:xfrm>
            <a:off x="457200" y="1554480"/>
            <a:ext cx="7239000" cy="4846320"/>
          </a:xfrm>
        </p:spPr>
        <p:txBody>
          <a:bodyPr>
            <a:normAutofit/>
          </a:bodyPr>
          <a:lstStyle/>
          <a:p>
            <a:pPr marL="0" indent="0" algn="just">
              <a:buNone/>
            </a:pPr>
            <a:r>
              <a:rPr lang="en-US" sz="1600" dirty="0"/>
              <a:t>Dean is a 1985 graduate. He was involved in Chamber Singers, school plays and was Science Club President.  Known as the “Hollywood go-to Hair Guy” he is the hair dresser for </a:t>
            </a:r>
            <a:r>
              <a:rPr lang="en-US" sz="1600" dirty="0" err="1"/>
              <a:t>Leeza</a:t>
            </a:r>
            <a:r>
              <a:rPr lang="en-US" sz="1600" dirty="0"/>
              <a:t> Gibbons, Ryan Seacrest, Lead Hair Stylist for American Idol and others.  His TV and film credits include Dancing with the Stars and The Hunger Games with celebrity clients such as Simon Cowell, Britney Spears and Ellen DeGeneres. He has been featured in many publications and published his first book “Dean’s List of </a:t>
            </a:r>
            <a:r>
              <a:rPr lang="en-US" sz="1600" dirty="0" err="1"/>
              <a:t>DaddyDos</a:t>
            </a:r>
            <a:r>
              <a:rPr lang="en-US" sz="1600" dirty="0"/>
              <a:t>”. He has been nominated for 4 Emmy Awards and has won 2 Make-up and Hair Guild Awards. He is the co-creator of the </a:t>
            </a:r>
            <a:r>
              <a:rPr lang="en-US" sz="1600" dirty="0" err="1"/>
              <a:t>InStyler</a:t>
            </a:r>
            <a:r>
              <a:rPr lang="en-US" sz="1600" dirty="0"/>
              <a:t> hair tool and earned a Lifetime Achievement Award for his volunteer work with Beauty Bus.</a:t>
            </a:r>
          </a:p>
          <a:p>
            <a:pPr marL="0" indent="0" algn="just">
              <a:buNone/>
            </a:pPr>
            <a:endParaRPr lang="en-US" sz="1600" dirty="0" smtClean="0"/>
          </a:p>
          <a:p>
            <a:pPr marL="0" indent="0" algn="just">
              <a:buNone/>
            </a:pPr>
            <a:r>
              <a:rPr lang="en-US" sz="1600" dirty="0" smtClean="0"/>
              <a:t/>
            </a:r>
            <a:br>
              <a:rPr lang="en-US" sz="1600" dirty="0" smtClean="0"/>
            </a:b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from the Observer </a:t>
            </a:r>
            <a:endParaRPr lang="en-US" dirty="0"/>
          </a:p>
        </p:txBody>
      </p:sp>
      <p:sp>
        <p:nvSpPr>
          <p:cNvPr id="6" name="Content Placeholder 5"/>
          <p:cNvSpPr>
            <a:spLocks noGrp="1"/>
          </p:cNvSpPr>
          <p:nvPr>
            <p:ph idx="1"/>
          </p:nvPr>
        </p:nvSpPr>
        <p:spPr/>
        <p:txBody>
          <a:bodyPr>
            <a:noAutofit/>
          </a:bodyPr>
          <a:lstStyle/>
          <a:p>
            <a:pPr marL="0" indent="0" algn="just">
              <a:buNone/>
            </a:pPr>
            <a:r>
              <a:rPr lang="en-US" sz="1600" dirty="0" smtClean="0"/>
              <a:t>	Central </a:t>
            </a:r>
            <a:r>
              <a:rPr lang="en-US" sz="1600" dirty="0"/>
              <a:t>DeWitt graduate Dean </a:t>
            </a:r>
            <a:r>
              <a:rPr lang="en-US" sz="1600" dirty="0" err="1"/>
              <a:t>Banowetz</a:t>
            </a:r>
            <a:r>
              <a:rPr lang="en-US" sz="1600" dirty="0"/>
              <a:t> has long been on a mission to make his hometown </a:t>
            </a:r>
            <a:r>
              <a:rPr lang="en-US" sz="1600" dirty="0" smtClean="0"/>
              <a:t>proud. It </a:t>
            </a:r>
            <a:r>
              <a:rPr lang="en-US" sz="1600" dirty="0"/>
              <a:t>would appear he has </a:t>
            </a:r>
            <a:r>
              <a:rPr lang="en-US" sz="1600" dirty="0" smtClean="0"/>
              <a:t>succeeded. The </a:t>
            </a:r>
            <a:r>
              <a:rPr lang="en-US" sz="1600" dirty="0"/>
              <a:t>member of the class of 1985 is being inducted into his alma mater’s Hall of Fame as a distinguished </a:t>
            </a:r>
            <a:r>
              <a:rPr lang="en-US" sz="1600" dirty="0" smtClean="0"/>
              <a:t>graduate. The </a:t>
            </a:r>
            <a:r>
              <a:rPr lang="en-US" sz="1600" dirty="0"/>
              <a:t>51-year-old Emmy-nominated celebrity hairstylist, author, spokesperson, and product developer has enjoyed tremendous personal success.</a:t>
            </a:r>
          </a:p>
          <a:p>
            <a:pPr marL="0" indent="0" algn="just">
              <a:buNone/>
            </a:pPr>
            <a:r>
              <a:rPr lang="en-US" sz="1600" dirty="0" smtClean="0"/>
              <a:t>	However</a:t>
            </a:r>
            <a:r>
              <a:rPr lang="en-US" sz="1600" dirty="0"/>
              <a:t>, this particular accolade holds a different </a:t>
            </a:r>
            <a:r>
              <a:rPr lang="en-US" sz="1600" dirty="0" smtClean="0"/>
              <a:t>meaning. “Never </a:t>
            </a:r>
            <a:r>
              <a:rPr lang="en-US" sz="1600" dirty="0"/>
              <a:t>in a million years did I think this could happen,” </a:t>
            </a:r>
            <a:r>
              <a:rPr lang="en-US" sz="1600" dirty="0" err="1"/>
              <a:t>Banowetz</a:t>
            </a:r>
            <a:r>
              <a:rPr lang="en-US" sz="1600" dirty="0"/>
              <a:t> said. “It feels amazing. When I told my mom, Sally, she was thrilled. It’s a huge honor, and my family is so proud. I have many siblings who will be flying home for the festivities.” </a:t>
            </a:r>
            <a:r>
              <a:rPr lang="en-US" sz="1600" dirty="0" smtClean="0"/>
              <a:t> Which </a:t>
            </a:r>
            <a:r>
              <a:rPr lang="en-US" sz="1600" dirty="0"/>
              <a:t>means this year’s Central DeWitt Homecoming will be a big one, considering </a:t>
            </a:r>
            <a:r>
              <a:rPr lang="en-US" sz="1600" dirty="0" err="1"/>
              <a:t>Banowetz</a:t>
            </a:r>
            <a:r>
              <a:rPr lang="en-US" sz="1600" dirty="0"/>
              <a:t> is number 13 of 15 children.</a:t>
            </a:r>
          </a:p>
          <a:p>
            <a:pPr marL="0" indent="0" algn="just">
              <a:buNone/>
            </a:pPr>
            <a:r>
              <a:rPr lang="en-US" sz="1600" dirty="0" smtClean="0"/>
              <a:t>	The </a:t>
            </a:r>
            <a:r>
              <a:rPr lang="en-US" sz="1600" dirty="0"/>
              <a:t>son of Sally and the late Paul </a:t>
            </a:r>
            <a:r>
              <a:rPr lang="en-US" sz="1600" dirty="0" err="1"/>
              <a:t>Banowetz</a:t>
            </a:r>
            <a:r>
              <a:rPr lang="en-US" sz="1600" dirty="0"/>
              <a:t> attended grade school at St. Joseph School. Once he reached high school, </a:t>
            </a:r>
            <a:r>
              <a:rPr lang="en-US" sz="1600" dirty="0" err="1"/>
              <a:t>Banowetz</a:t>
            </a:r>
            <a:r>
              <a:rPr lang="en-US" sz="1600" dirty="0"/>
              <a:t> faced his share of </a:t>
            </a:r>
            <a:r>
              <a:rPr lang="en-US" sz="1600" dirty="0" smtClean="0"/>
              <a:t>challenges. But </a:t>
            </a:r>
            <a:r>
              <a:rPr lang="en-US" sz="1600" dirty="0"/>
              <a:t>he found something he loved to do, and it gave him a sense of purpose</a:t>
            </a:r>
            <a:r>
              <a:rPr lang="en-US" sz="1600" dirty="0" smtClean="0"/>
              <a:t>. “</a:t>
            </a:r>
            <a:r>
              <a:rPr lang="en-US" sz="1600" dirty="0"/>
              <a:t>High school wasn’t easy for me in terms of family life,” </a:t>
            </a:r>
            <a:r>
              <a:rPr lang="en-US" sz="1600" dirty="0" err="1"/>
              <a:t>Banowetz</a:t>
            </a:r>
            <a:r>
              <a:rPr lang="en-US" sz="1600" dirty="0"/>
              <a:t> said. “My dad passed away when I was 15. I had more responsibilities, and was trying to deal with the death of a parent as well. I was really active in choir, which was a good outlet for me</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After graduation, </a:t>
            </a:r>
            <a:r>
              <a:rPr lang="en-US" sz="1600" dirty="0" err="1"/>
              <a:t>Banowetz</a:t>
            </a:r>
            <a:r>
              <a:rPr lang="en-US" sz="1600" dirty="0"/>
              <a:t> enlisted in the </a:t>
            </a:r>
            <a:r>
              <a:rPr lang="en-US" sz="1600" dirty="0" smtClean="0"/>
              <a:t>Army. Just </a:t>
            </a:r>
            <a:r>
              <a:rPr lang="en-US" sz="1600" dirty="0"/>
              <a:t>six months after joining, he earned the first of three Army Achievement medals and three Department of the Army Certificates of Achievement. </a:t>
            </a:r>
            <a:r>
              <a:rPr lang="en-US" sz="1600" dirty="0" err="1"/>
              <a:t>Banowetz</a:t>
            </a:r>
            <a:r>
              <a:rPr lang="en-US" sz="1600" dirty="0"/>
              <a:t> also was named Soldier of the Year while serving at Fort Hood with the Second Armor Division.</a:t>
            </a:r>
          </a:p>
          <a:p>
            <a:pPr marL="0" indent="0" algn="just">
              <a:buNone/>
            </a:pPr>
            <a:r>
              <a:rPr lang="en-US" sz="1600" dirty="0" smtClean="0"/>
              <a:t>	His </a:t>
            </a:r>
            <a:r>
              <a:rPr lang="en-US" sz="1600" dirty="0"/>
              <a:t>reason for enlisting in the military was to help pay for college, where he earned his cosmetology </a:t>
            </a:r>
            <a:r>
              <a:rPr lang="en-US" sz="1600" dirty="0" smtClean="0"/>
              <a:t>license. </a:t>
            </a:r>
            <a:r>
              <a:rPr lang="en-US" sz="1600" dirty="0" err="1" smtClean="0"/>
              <a:t>Banowetz</a:t>
            </a:r>
            <a:r>
              <a:rPr lang="en-US" sz="1600" dirty="0" smtClean="0"/>
              <a:t> </a:t>
            </a:r>
            <a:r>
              <a:rPr lang="en-US" sz="1600" dirty="0"/>
              <a:t>went on to own three salons in the Quad Cities, and in 2000, decided to take a class at the Motion Picture Hair Academy in Santa Monica, </a:t>
            </a:r>
            <a:r>
              <a:rPr lang="en-US" sz="1600" dirty="0" smtClean="0"/>
              <a:t>California. Without </a:t>
            </a:r>
            <a:r>
              <a:rPr lang="en-US" sz="1600" dirty="0"/>
              <a:t>his knowledge, the owner gave </a:t>
            </a:r>
            <a:r>
              <a:rPr lang="en-US" sz="1600" dirty="0" err="1"/>
              <a:t>Banowetz</a:t>
            </a:r>
            <a:r>
              <a:rPr lang="en-US" sz="1600" dirty="0"/>
              <a:t>’ information to studios looking for a hairstylist.</a:t>
            </a:r>
          </a:p>
          <a:p>
            <a:pPr marL="0" indent="0" algn="just">
              <a:buNone/>
            </a:pPr>
            <a:r>
              <a:rPr lang="en-US" sz="1600" dirty="0" smtClean="0"/>
              <a:t>	After </a:t>
            </a:r>
            <a:r>
              <a:rPr lang="en-US" sz="1600" dirty="0"/>
              <a:t>that, life as he knew it would never be the </a:t>
            </a:r>
            <a:r>
              <a:rPr lang="en-US" sz="1600" dirty="0" smtClean="0"/>
              <a:t>same. Now </a:t>
            </a:r>
            <a:r>
              <a:rPr lang="en-US" sz="1600" dirty="0"/>
              <a:t>known as the “Hollywood Hair Guy,” </a:t>
            </a:r>
            <a:r>
              <a:rPr lang="en-US" sz="1600" dirty="0" err="1"/>
              <a:t>Banowetz</a:t>
            </a:r>
            <a:r>
              <a:rPr lang="en-US" sz="1600" dirty="0"/>
              <a:t> got a job with the television show Extra. He was responsible for the on-air talent, including </a:t>
            </a:r>
            <a:r>
              <a:rPr lang="en-US" sz="1600" dirty="0" err="1"/>
              <a:t>Leeza</a:t>
            </a:r>
            <a:r>
              <a:rPr lang="en-US" sz="1600" dirty="0"/>
              <a:t> Gibbons and Ryan </a:t>
            </a:r>
            <a:r>
              <a:rPr lang="en-US" sz="1600" dirty="0" smtClean="0"/>
              <a:t>Seacrest. When </a:t>
            </a:r>
            <a:r>
              <a:rPr lang="en-US" sz="1600" dirty="0"/>
              <a:t>Seacrest left for American Idol, he took </a:t>
            </a:r>
            <a:r>
              <a:rPr lang="en-US" sz="1600" dirty="0" err="1"/>
              <a:t>Banowetz</a:t>
            </a:r>
            <a:r>
              <a:rPr lang="en-US" sz="1600" dirty="0"/>
              <a:t> with him. He became the lead hair stylist for everyone who appeared on camera on the popular </a:t>
            </a:r>
            <a:r>
              <a:rPr lang="en-US" sz="1600" dirty="0" smtClean="0"/>
              <a:t>show. His </a:t>
            </a:r>
            <a:r>
              <a:rPr lang="en-US" sz="1600" dirty="0"/>
              <a:t>work has since appeared in magazines such as Vanity Fair, Shape, Beauty Launchpad, People, Newsweek, US Weekly, Glamour, and Redbook. </a:t>
            </a:r>
            <a:r>
              <a:rPr lang="en-US" sz="1600" dirty="0" smtClean="0"/>
              <a:t> His </a:t>
            </a:r>
            <a:r>
              <a:rPr lang="en-US" sz="1600" dirty="0"/>
              <a:t>work on television shows includes Hallmark’s Home &amp; Family, The Oprah Show, Tyra, Soap Talk, American Now News, Entertainment Tonight, Inside Edition, Access Hollywood, </a:t>
            </a:r>
            <a:r>
              <a:rPr lang="en-US" sz="1600" dirty="0" smtClean="0"/>
              <a:t>American</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Idol, Dancing With the Stars, So You Think You Can Dance, Shark Tank, To Tell the Truth, Love Connection, and most recently, Jennifer Lopez’s new dance show on NBC, </a:t>
            </a:r>
            <a:r>
              <a:rPr lang="en-US" sz="1600" dirty="0" smtClean="0"/>
              <a:t>“</a:t>
            </a:r>
            <a:r>
              <a:rPr lang="en-US" sz="1600" dirty="0"/>
              <a:t>World of Dance</a:t>
            </a:r>
            <a:r>
              <a:rPr lang="en-US" sz="1600" dirty="0" smtClean="0"/>
              <a:t>.”</a:t>
            </a:r>
          </a:p>
          <a:p>
            <a:pPr marL="0" indent="0" algn="just">
              <a:buNone/>
            </a:pPr>
            <a:r>
              <a:rPr lang="en-US" sz="1600" dirty="0" smtClean="0"/>
              <a:t>	</a:t>
            </a:r>
            <a:r>
              <a:rPr lang="en-US" sz="1600" dirty="0" err="1" smtClean="0"/>
              <a:t>Banowetz</a:t>
            </a:r>
            <a:r>
              <a:rPr lang="en-US" sz="1600" dirty="0" smtClean="0"/>
              <a:t> also has earned nominations for four Emmy Awards for Outstanding Hair Styling, and he won two Make Up and Hair Guild Awards. Last year, he published his first book, “The Dean’s List of Daddy Dos,” a self-help, step-by-step guide for dads to do their children’s hair. The book is available on Amazon.</a:t>
            </a:r>
          </a:p>
          <a:p>
            <a:pPr marL="0" indent="0" algn="just">
              <a:buNone/>
            </a:pPr>
            <a:r>
              <a:rPr lang="en-US" sz="1600" dirty="0" smtClean="0"/>
              <a:t>	</a:t>
            </a:r>
            <a:r>
              <a:rPr lang="en-US" sz="1600" dirty="0" err="1" smtClean="0"/>
              <a:t>Banowetz</a:t>
            </a:r>
            <a:r>
              <a:rPr lang="en-US" sz="1600" dirty="0" smtClean="0"/>
              <a:t> is also a philanthropist who received a Lifetime Achievement Award for his volunteer work with Beauty Bus, a non-profit organization that provides beauty services for terminally ill patients and their caregivers. And he has donated his services and his first of four hair-care product inventions, the </a:t>
            </a:r>
            <a:r>
              <a:rPr lang="en-US" sz="1600" dirty="0" err="1" smtClean="0"/>
              <a:t>InStyler</a:t>
            </a:r>
            <a:r>
              <a:rPr lang="en-US" sz="1600" dirty="0" smtClean="0"/>
              <a:t>, which can be used to straighten all hair types, for fundraising events in DeWitt.</a:t>
            </a:r>
          </a:p>
          <a:p>
            <a:pPr marL="0" indent="0" algn="just">
              <a:buNone/>
            </a:pPr>
            <a:r>
              <a:rPr lang="en-US" sz="1600" dirty="0" smtClean="0"/>
              <a:t>	According to his friend and Central DeWitt classmate Angela Ahrens of DeWitt, </a:t>
            </a:r>
            <a:r>
              <a:rPr lang="en-US" sz="1600" dirty="0" err="1" smtClean="0"/>
              <a:t>Banowetz</a:t>
            </a:r>
            <a:r>
              <a:rPr lang="en-US" sz="1600" dirty="0" smtClean="0"/>
              <a:t> has also raised nearly $1 million for the Gay and Lesbian Center, and the ALPA Aids Project in Los Angeles. He did so not by simply writing checks, but by participating in three marathons, 17  half-marathons, and bicycling more than 500 miles between San Francisco and Los Angeles.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“He is a prime example of what you can do with your life if you have talent, work hard, and treat </a:t>
            </a:r>
            <a:r>
              <a:rPr lang="en-US" sz="1600" dirty="0" smtClean="0"/>
              <a:t>othe</a:t>
            </a:r>
            <a:r>
              <a:rPr lang="en-US" sz="1600" dirty="0"/>
              <a:t>rs with respect,” </a:t>
            </a:r>
            <a:endParaRPr lang="en-US" sz="1600" dirty="0" smtClean="0"/>
          </a:p>
          <a:p>
            <a:pPr marL="0" indent="0" algn="just">
              <a:buNone/>
            </a:pPr>
            <a:r>
              <a:rPr lang="en-US" sz="1600" dirty="0" smtClean="0"/>
              <a:t>	Ahrens </a:t>
            </a:r>
            <a:r>
              <a:rPr lang="en-US" sz="1600" dirty="0"/>
              <a:t>wrote in her nomination letter to the hall of fame committee. “He came from a rural family of 15 children in DeWitt, and became a celebrity hairstylist in Los Angeles, accomplishing much but never forgetting his Midwest upbringing and the people he grew up with.”</a:t>
            </a:r>
          </a:p>
          <a:p>
            <a:pPr marL="0" indent="0" algn="just">
              <a:buNone/>
            </a:pPr>
            <a:r>
              <a:rPr lang="en-US" sz="1600" dirty="0" smtClean="0"/>
              <a:t>	</a:t>
            </a:r>
            <a:r>
              <a:rPr lang="en-US" sz="1600" dirty="0" err="1" smtClean="0"/>
              <a:t>Banowetz</a:t>
            </a:r>
            <a:r>
              <a:rPr lang="en-US" sz="1600" dirty="0" smtClean="0"/>
              <a:t> </a:t>
            </a:r>
            <a:r>
              <a:rPr lang="en-US" sz="1600" dirty="0"/>
              <a:t>advises young people contemplating their futures to do what they love, and love what they </a:t>
            </a:r>
            <a:r>
              <a:rPr lang="en-US" sz="1600" dirty="0" smtClean="0"/>
              <a:t>do. He </a:t>
            </a:r>
            <a:r>
              <a:rPr lang="en-US" sz="1600" dirty="0"/>
              <a:t>encourages people to embrace their abilities, and to give the world that “special something” that others cannot.</a:t>
            </a:r>
          </a:p>
          <a:p>
            <a:pPr marL="0" indent="0" algn="just">
              <a:buNone/>
            </a:pPr>
            <a:r>
              <a:rPr lang="en-US" sz="1600" dirty="0" smtClean="0"/>
              <a:t>	“</a:t>
            </a:r>
            <a:r>
              <a:rPr lang="en-US" sz="1600" dirty="0"/>
              <a:t>My mantra to this day is, ‘There is someone looking for exactly what I have to offer,’” he said. “We all have a back story that makes us special, unique, and crazy in our own special way that no one can replicate. I always say, anyone can cut hair, but no one can replace Dean. Be true to yourself, and you will do awesome things.” </a:t>
            </a:r>
          </a:p>
        </p:txBody>
      </p:sp>
    </p:spTree>
    <p:extLst>
      <p:ext uri="{BB962C8B-B14F-4D97-AF65-F5344CB8AC3E}">
        <p14:creationId xmlns:p14="http://schemas.microsoft.com/office/powerpoint/2010/main" val="1072997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Induction speech</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b="1" i="1" u="sng" dirty="0"/>
              <a:t>Inducted for Outstanding Contributions as an </a:t>
            </a:r>
            <a:r>
              <a:rPr lang="en-US" sz="1600" b="1" i="1" u="sng" dirty="0" smtClean="0"/>
              <a:t>Distinguished Graduate</a:t>
            </a:r>
          </a:p>
          <a:p>
            <a:pPr marL="0" indent="0" algn="just">
              <a:buNone/>
            </a:pPr>
            <a:r>
              <a:rPr lang="en-US" sz="1600" i="1" dirty="0"/>
              <a:t>Dean is a 1985 graduate who has become known as the “Hollywood go-to Hair Guy”.  He was the 13</a:t>
            </a:r>
            <a:r>
              <a:rPr lang="en-US" sz="1600" i="1" baseline="30000" dirty="0"/>
              <a:t>th</a:t>
            </a:r>
            <a:r>
              <a:rPr lang="en-US" sz="1600" i="1" dirty="0"/>
              <a:t> of 15 children, growing up on a farm in rural DeWitt and attended St. Joes elementary.  Dean Lettered in chorus and earned All-State recognition.  He was involved with Chamber Singers as well as school plays and was President of the Science </a:t>
            </a:r>
            <a:r>
              <a:rPr lang="en-US" sz="1600" i="1" dirty="0" smtClean="0"/>
              <a:t>Club.</a:t>
            </a:r>
            <a:r>
              <a:rPr lang="en-US" sz="1600" dirty="0"/>
              <a:t> </a:t>
            </a:r>
            <a:r>
              <a:rPr lang="en-US" sz="1600" i="1" dirty="0" smtClean="0"/>
              <a:t>After </a:t>
            </a:r>
            <a:r>
              <a:rPr lang="en-US" sz="1600" i="1" dirty="0"/>
              <a:t>graduation he joined the US Active Army, stationed at Ft. Hood, Texas.  He was a Fire Direction Specialist for the 2</a:t>
            </a:r>
            <a:r>
              <a:rPr lang="en-US" sz="1600" i="1" baseline="30000" dirty="0"/>
              <a:t>nd</a:t>
            </a:r>
            <a:r>
              <a:rPr lang="en-US" sz="1600" i="1" dirty="0"/>
              <a:t> Armored Division.  While there he earned 3 Army Achievement Medals, 3 Certificates of Achievement and was once named Soldier of the Year.  Using the GI Bill he attended Bill Hills College of Cosmetology in Davenport, IA becoming licensed in 1992.  During that time, he was a singer and dancer for Circa 21 in Rock Island, IL and started using his talents with hair.  His first tour was a regional production of “A Closer Walk with Patsy Cline” while he owned and operated 3 different salons in the QCA.  He became a platform artist for Matrix hair care, traveling the U.S. teaching and lecturing hair trends.  </a:t>
            </a:r>
            <a:r>
              <a:rPr lang="en-US" sz="1600" dirty="0"/>
              <a:t> </a:t>
            </a:r>
            <a:r>
              <a:rPr lang="en-US" sz="1600" i="1" dirty="0" smtClean="0"/>
              <a:t>In </a:t>
            </a:r>
            <a:r>
              <a:rPr lang="en-US" sz="1600" i="1" dirty="0"/>
              <a:t>2000, after taking a class at the Motion Picture Hair Academy in California, he got a job with the TV show EXTRA.  He became the personal hair dresser for </a:t>
            </a:r>
            <a:r>
              <a:rPr lang="en-US" sz="1600" i="1" dirty="0" err="1"/>
              <a:t>Leeza</a:t>
            </a:r>
            <a:r>
              <a:rPr lang="en-US" sz="1600" i="1" dirty="0"/>
              <a:t> Gibbons and Ryan Seacrest which led to other opportunities, one of which was to become the Lead Hair Stylist for American Idol.  Other television credits include: So You Think You Can Dance, Dancing with the Stars, Shark Tank, </a:t>
            </a:r>
            <a:endParaRPr lang="en-US" sz="1600" dirty="0"/>
          </a:p>
        </p:txBody>
      </p:sp>
    </p:spTree>
    <p:extLst>
      <p:ext uri="{BB962C8B-B14F-4D97-AF65-F5344CB8AC3E}">
        <p14:creationId xmlns:p14="http://schemas.microsoft.com/office/powerpoint/2010/main" val="424304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Speech (cont.) &amp; video</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i="1" dirty="0"/>
              <a:t>Gong Show, Love Connection, Little Big Shots, X Factor and Grease Live.  His </a:t>
            </a:r>
            <a:r>
              <a:rPr lang="en-US" sz="1600" i="1" dirty="0" smtClean="0"/>
              <a:t>feature </a:t>
            </a:r>
            <a:r>
              <a:rPr lang="en-US" sz="1600" i="1" dirty="0"/>
              <a:t>film credits include work on The Hunger Games: Catching Fire, Marvel’s Thor 2 and Project X and he has done other projects with Britney Spears, Taylor Swift and Katy Perry. His celebrity clients include names such as, Simon Cowell, Britney Spears, Ellen DeGeneres, Melanie Griffith, Ryan Seacrest and many more! He and his work has made many TV appearances on shows such as the Hallmark’s Home &amp; Family, Oprah Show, Tyra, EXTRA, Entertainment Tonight, and he has been featured in Vanity Fair, Shape, People Magazine, Glamour and Redbook to name a few. He has been nominated for 4 Emmy Awards for Outstanding Hair Styling and has won 2 Make-up and Hair Guild Awards. On top of that he has wrote and published his first book “Dean’s List of </a:t>
            </a:r>
            <a:r>
              <a:rPr lang="en-US" sz="1600" i="1" dirty="0" err="1"/>
              <a:t>DaddyDos</a:t>
            </a:r>
            <a:r>
              <a:rPr lang="en-US" sz="1600" i="1" dirty="0"/>
              <a:t>”, a self-help guide for dad’s doing their child’s hair.  He is the co-creator of the </a:t>
            </a:r>
            <a:r>
              <a:rPr lang="en-US" sz="1600" i="1" dirty="0" err="1"/>
              <a:t>InStyler</a:t>
            </a:r>
            <a:r>
              <a:rPr lang="en-US" sz="1600" i="1" dirty="0"/>
              <a:t> hair tool which has sold over 10 million units worldwide and was given a Lifetime Achievement Award for his volunteer work with Beauty Bus, a non-profit organization that provide services for terminally ill patients and their care givers.  He has also donated his services for local fundraising events here in DeWitt and in our schools as well as helping raise nearly a million dollars for The Gay and Lesbian Center and ALPA Aids Project in Los Angeles, CA.  He has run 3 marathons, 17 half-marathons and biked between San Francisco and Los </a:t>
            </a:r>
            <a:r>
              <a:rPr lang="en-US" sz="1600" i="1" dirty="0" smtClean="0"/>
              <a:t>Angeles!</a:t>
            </a:r>
            <a:r>
              <a:rPr lang="en-US" sz="1600" dirty="0"/>
              <a:t> </a:t>
            </a:r>
            <a:r>
              <a:rPr lang="en-US" sz="1600" i="1" dirty="0" smtClean="0"/>
              <a:t>Please </a:t>
            </a:r>
            <a:r>
              <a:rPr lang="en-US" sz="1600" i="1" dirty="0"/>
              <a:t>help me welcome the newest member of the Central DeWitt High School Hall of Fame, 2017 inductee… Dean </a:t>
            </a:r>
            <a:r>
              <a:rPr lang="en-US" sz="1600" i="1" dirty="0" err="1"/>
              <a:t>Banowetz</a:t>
            </a:r>
            <a:r>
              <a:rPr lang="en-US" sz="1600" i="1" dirty="0"/>
              <a:t>.</a:t>
            </a:r>
            <a:endParaRPr lang="en-US" sz="1600" dirty="0"/>
          </a:p>
          <a:p>
            <a:pPr marL="0" indent="0" algn="just">
              <a:buNone/>
            </a:pP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2074048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496</TotalTime>
  <Words>910</Words>
  <Application>Microsoft Macintosh PowerPoint</Application>
  <PresentationFormat>On-screen Show (4:3)</PresentationFormat>
  <Paragraphs>32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Trebuchet MS</vt:lpstr>
      <vt:lpstr>Wingdings</vt:lpstr>
      <vt:lpstr>Wingdings 2</vt:lpstr>
      <vt:lpstr>Opulent</vt:lpstr>
      <vt:lpstr>Dean banowetz</vt:lpstr>
      <vt:lpstr>Inducted for Outstanding Contributions  as  a distinguished graduate of Central dewitt High School  </vt:lpstr>
      <vt:lpstr>Biography</vt:lpstr>
      <vt:lpstr>Article from the Observer </vt:lpstr>
      <vt:lpstr>The Observer (cont.)</vt:lpstr>
      <vt:lpstr>The Observer (cont.)</vt:lpstr>
      <vt:lpstr>The Observer (cont.)</vt:lpstr>
      <vt:lpstr>Induction speech</vt:lpstr>
      <vt:lpstr>Speech (cont.) &amp; video</vt:lpstr>
    </vt:vector>
  </TitlesOfParts>
  <Company>Clinton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72</cp:revision>
  <dcterms:created xsi:type="dcterms:W3CDTF">2017-06-14T17:49:36Z</dcterms:created>
  <dcterms:modified xsi:type="dcterms:W3CDTF">2017-11-01T22:31:30Z</dcterms:modified>
</cp:coreProperties>
</file>