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3" r:id="rId4"/>
    <p:sldId id="259"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4"/>
    <p:restoredTop sz="93706"/>
  </p:normalViewPr>
  <p:slideViewPr>
    <p:cSldViewPr>
      <p:cViewPr varScale="1">
        <p:scale>
          <a:sx n="115" d="100"/>
          <a:sy n="115" d="100"/>
        </p:scale>
        <p:origin x="235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6/28/22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6/28/22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6/28/22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6/28/22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6/28/22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6/28/22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2021</a:t>
            </a:r>
          </a:p>
        </p:txBody>
      </p:sp>
      <p:sp>
        <p:nvSpPr>
          <p:cNvPr id="4" name="Title 3"/>
          <p:cNvSpPr>
            <a:spLocks noGrp="1"/>
          </p:cNvSpPr>
          <p:nvPr>
            <p:ph type="ctrTitle"/>
          </p:nvPr>
        </p:nvSpPr>
        <p:spPr>
          <a:xfrm>
            <a:off x="3366868" y="692888"/>
            <a:ext cx="5105400" cy="2868168"/>
          </a:xfrm>
        </p:spPr>
        <p:txBody>
          <a:bodyPr/>
          <a:lstStyle/>
          <a:p>
            <a:r>
              <a:rPr lang="en-US" dirty="0"/>
              <a:t>Erin</a:t>
            </a:r>
            <a:br>
              <a:rPr lang="en-US" dirty="0"/>
            </a:br>
            <a:r>
              <a:rPr lang="en-US" dirty="0"/>
              <a:t> </a:t>
            </a:r>
            <a:r>
              <a:rPr lang="en-US" dirty="0" err="1"/>
              <a:t>schlotfeldt</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9" name="Picture Placeholder 8">
            <a:extLst>
              <a:ext uri="{FF2B5EF4-FFF2-40B4-BE49-F238E27FC236}">
                <a16:creationId xmlns:a16="http://schemas.microsoft.com/office/drawing/2014/main" id="{33D59C58-082F-4D43-A179-AE03D7CB85CC}"/>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8799" b="8799"/>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spcBef>
                <a:spcPts val="0"/>
              </a:spcBef>
              <a:buNone/>
            </a:pPr>
            <a:r>
              <a:rPr lang="en-US" sz="1900" i="1" dirty="0"/>
              <a:t>2006 graduate Erin </a:t>
            </a:r>
            <a:r>
              <a:rPr lang="en-US" sz="1900" i="1" dirty="0" err="1"/>
              <a:t>Schlotfeldt</a:t>
            </a:r>
            <a:r>
              <a:rPr lang="en-US" sz="1900" i="1" dirty="0"/>
              <a:t> earned 16 Varsity Letters as a Saber. She was an All-State Volleyball player and 3</a:t>
            </a:r>
            <a:r>
              <a:rPr lang="en-US" sz="1900" i="1" baseline="30000" dirty="0"/>
              <a:t>rd</a:t>
            </a:r>
            <a:r>
              <a:rPr lang="en-US" sz="1900" i="1" dirty="0"/>
              <a:t> Team INA All-State Basketball player holding 2 top 10 program records. She was 4X 1</a:t>
            </a:r>
            <a:r>
              <a:rPr lang="en-US" sz="1900" i="1" baseline="30000" dirty="0"/>
              <a:t>st</a:t>
            </a:r>
            <a:r>
              <a:rPr lang="en-US" sz="1900" i="1" dirty="0"/>
              <a:t> Team All-</a:t>
            </a:r>
            <a:r>
              <a:rPr lang="en-US" sz="1900" i="1" dirty="0" err="1"/>
              <a:t>WaMaC</a:t>
            </a:r>
            <a:r>
              <a:rPr lang="en-US" sz="1900" i="1" dirty="0"/>
              <a:t> and 4X All-State Softball player helping the 2005 team finish 5</a:t>
            </a:r>
            <a:r>
              <a:rPr lang="en-US" sz="1900" i="1" baseline="30000" dirty="0"/>
              <a:t>th</a:t>
            </a:r>
            <a:r>
              <a:rPr lang="en-US" sz="1900" i="1" dirty="0"/>
              <a:t> at State.  She held program records for Career Homeruns (17), Homeruns in a Season (11), 2</a:t>
            </a:r>
            <a:r>
              <a:rPr lang="en-US" sz="1900" i="1" baseline="30000" dirty="0"/>
              <a:t>nd</a:t>
            </a:r>
            <a:r>
              <a:rPr lang="en-US" sz="1900" i="1" dirty="0"/>
              <a:t> for Total Bases (335), Games (232) Doubles (50) and 3</a:t>
            </a:r>
            <a:r>
              <a:rPr lang="en-US" sz="1900" i="1" baseline="30000" dirty="0"/>
              <a:t>rd</a:t>
            </a:r>
            <a:r>
              <a:rPr lang="en-US" sz="1900" i="1" dirty="0"/>
              <a:t> in At Bats (685), RBIs (149) and Hits (228).  At Western Illinois she was a 3X All-Summit League and 4X Academic All-League Softball player.  She led the league in Batting Avg. (.400), Slugging Percentage (.713), and Total Bases (82) and named to the 2011 Capital One/</a:t>
            </a:r>
            <a:r>
              <a:rPr lang="en-US" sz="1900" i="1" dirty="0" err="1"/>
              <a:t>CoSIDA</a:t>
            </a:r>
            <a:r>
              <a:rPr lang="en-US" sz="1900" i="1" dirty="0"/>
              <a:t> Academic All-District Softball Team.</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spcBef>
                <a:spcPts val="0"/>
              </a:spcBef>
              <a:buNone/>
            </a:pPr>
            <a:r>
              <a:rPr lang="en-US" sz="1600" dirty="0"/>
              <a:t>Erin </a:t>
            </a:r>
            <a:r>
              <a:rPr lang="en-US" sz="1600" dirty="0" err="1"/>
              <a:t>Schlotfeldt</a:t>
            </a:r>
            <a:r>
              <a:rPr lang="en-US" sz="1600" dirty="0"/>
              <a:t> participated — and excelled — in a number of sports during her time at Central DeWitt High School. She earned a number of honors, almost too many to count, and is considered one of the school’s most decorated athletes of all time.</a:t>
            </a:r>
          </a:p>
          <a:p>
            <a:pPr marL="0" indent="0" algn="just">
              <a:spcBef>
                <a:spcPts val="0"/>
              </a:spcBef>
              <a:buNone/>
            </a:pPr>
            <a:endParaRPr lang="en-US" sz="1600" dirty="0"/>
          </a:p>
          <a:p>
            <a:pPr marL="0" indent="0" algn="just">
              <a:spcBef>
                <a:spcPts val="0"/>
              </a:spcBef>
              <a:buNone/>
            </a:pPr>
            <a:r>
              <a:rPr lang="en-US" sz="1600" dirty="0"/>
              <a:t>However, being inducted into Central DeWitt’s Hall of Fame was not an idea that ever crossed her mind. “I was super surprised,” </a:t>
            </a:r>
            <a:r>
              <a:rPr lang="en-US" sz="1600" dirty="0" err="1"/>
              <a:t>Schlotfeldt</a:t>
            </a:r>
            <a:r>
              <a:rPr lang="en-US" sz="1600" dirty="0"/>
              <a:t> said of learning she is being honored for “Outstanding Contributions as an Individual of Central DeWitt High School.” “It’s not really something you think about … it feels like it was forever ago when I was in high school. But this is such an honor. It’s the highest honor the school can give a graduate … it’s gratifying even to be nominated.”</a:t>
            </a:r>
          </a:p>
          <a:p>
            <a:pPr marL="0" indent="0" algn="just">
              <a:spcBef>
                <a:spcPts val="0"/>
              </a:spcBef>
              <a:buNone/>
            </a:pPr>
            <a:endParaRPr lang="en-US" sz="1600" dirty="0"/>
          </a:p>
          <a:p>
            <a:pPr marL="0" indent="0" algn="just">
              <a:spcBef>
                <a:spcPts val="0"/>
              </a:spcBef>
              <a:buNone/>
            </a:pPr>
            <a:r>
              <a:rPr lang="en-US" sz="1600" dirty="0"/>
              <a:t>During her time in high school, </a:t>
            </a:r>
            <a:r>
              <a:rPr lang="en-US" sz="1600" dirty="0" err="1"/>
              <a:t>Schlotfeldt</a:t>
            </a:r>
            <a:r>
              <a:rPr lang="en-US" sz="1600" dirty="0"/>
              <a:t> earned 16 varsity letters in five sports (softball, 5; basketball, 4; volleyball, 3; soccer, 2; and track, 2). The daughter of Ed and Peggy </a:t>
            </a:r>
            <a:r>
              <a:rPr lang="en-US" sz="1600" dirty="0" err="1"/>
              <a:t>Schlotfeldt</a:t>
            </a:r>
            <a:r>
              <a:rPr lang="en-US" sz="1600" dirty="0"/>
              <a:t>, of DeWitt, is one of just two Saber athletes to earn All-Conference honors in four sports, and to earn first-team All-Conference honors in three sports.</a:t>
            </a:r>
          </a:p>
          <a:p>
            <a:pPr marL="0" indent="0" algn="just">
              <a:spcBef>
                <a:spcPts val="0"/>
              </a:spcBef>
              <a:buNone/>
            </a:pPr>
            <a:endParaRPr lang="en-US" sz="1600" dirty="0"/>
          </a:p>
          <a:p>
            <a:pPr marL="0" indent="0" algn="just">
              <a:spcBef>
                <a:spcPts val="0"/>
              </a:spcBef>
              <a:buNone/>
            </a:pPr>
            <a:r>
              <a:rPr lang="en-US" sz="1600" dirty="0"/>
              <a:t>Beginning with eighth-grade softball, she was a second-team All-Conference catcher and earned All-State honorable mention. Her freshman year, in 2003, </a:t>
            </a:r>
            <a:r>
              <a:rPr lang="en-US" sz="1600" dirty="0" err="1"/>
              <a:t>Schlotfeldt</a:t>
            </a:r>
            <a:r>
              <a:rPr lang="en-US" sz="1600" dirty="0"/>
              <a:t> earned All-Conference honorable mention accolades in basketball and was first-team all-conference as a utility player for softball.</a:t>
            </a:r>
          </a:p>
          <a:p>
            <a:pPr algn="just">
              <a:spcBef>
                <a:spcPts val="0"/>
              </a:spcBef>
            </a:pPr>
            <a:endParaRPr lang="en-US" sz="1600" dirty="0"/>
          </a:p>
          <a:p>
            <a:pPr marL="0" indent="0" algn="just">
              <a:spcBef>
                <a:spcPts val="0"/>
              </a:spcBef>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spcBef>
                <a:spcPts val="0"/>
              </a:spcBef>
              <a:buNone/>
            </a:pPr>
            <a:r>
              <a:rPr lang="en-US" sz="1600" dirty="0"/>
              <a:t>Her sophomore year, </a:t>
            </a:r>
            <a:r>
              <a:rPr lang="en-US" sz="1600" dirty="0" err="1"/>
              <a:t>Schlotfeldt</a:t>
            </a:r>
            <a:r>
              <a:rPr lang="en-US" sz="1600" dirty="0"/>
              <a:t> was second-team all-conference in basketball and first-team all-conference as a utility player and third-team all-state in softball. In 2005, as a junior, </a:t>
            </a:r>
            <a:r>
              <a:rPr lang="en-US" sz="1600" dirty="0" err="1"/>
              <a:t>Schlotfeldt</a:t>
            </a:r>
            <a:r>
              <a:rPr lang="en-US" sz="1600" dirty="0"/>
              <a:t> received all-conference honorable mention in volleyball; first-team all-conference, all-district and INA third-team all-state in basketball; all-conference honorable mention in soccer; and first-team all-conference as a catcher, second-team all-state, all-district and helped lead the team to the school’s first appearance at state (where they placed fifth) in softball.</a:t>
            </a:r>
          </a:p>
          <a:p>
            <a:pPr marL="0" indent="0" algn="just">
              <a:spcBef>
                <a:spcPts val="0"/>
              </a:spcBef>
              <a:buNone/>
            </a:pPr>
            <a:endParaRPr lang="en-US" sz="1600" dirty="0"/>
          </a:p>
          <a:p>
            <a:pPr marL="0" indent="0" algn="just">
              <a:spcBef>
                <a:spcPts val="0"/>
              </a:spcBef>
              <a:buNone/>
            </a:pPr>
            <a:r>
              <a:rPr lang="en-US" sz="1600" dirty="0"/>
              <a:t>Her senior year, she was first-team all-conference and an all-state honorable mention in volleyball; and was first-team all-conference as a utility player and third-team all-state in softball. In basketball her senior year, </a:t>
            </a:r>
            <a:r>
              <a:rPr lang="en-US" sz="1600" dirty="0" err="1"/>
              <a:t>Schlotfeldt</a:t>
            </a:r>
            <a:r>
              <a:rPr lang="en-US" sz="1600" dirty="0"/>
              <a:t> only played nine games due to a torn ACL. In softball, she only played the second half of the season after coming back from the injury. </a:t>
            </a:r>
            <a:r>
              <a:rPr lang="en-US" sz="1600" dirty="0" err="1"/>
              <a:t>Schlotfeldt</a:t>
            </a:r>
            <a:r>
              <a:rPr lang="en-US" sz="1600" dirty="0"/>
              <a:t> also made then-Observer sports editor Steve </a:t>
            </a:r>
            <a:r>
              <a:rPr lang="en-US" sz="1600" dirty="0" err="1"/>
              <a:t>Thiltgen’s</a:t>
            </a:r>
            <a:r>
              <a:rPr lang="en-US" sz="1600" dirty="0"/>
              <a:t> all-decade basketball team; ended her basketball career ranked fifth at Central DeWitt in career rebounds (358) and 10th in scoring (549); in 2004 she broke the school record for career home runs (17) and home runs in a season (11); ended her softball career second in total bases (335), games (232) and doubles (50), and third in at-bats (685), RBIs (149) and hits (228). She also was the second Central DeWitt athlete to earn first all-conference in volleyball, basketball and softball, and the second athlete to earn all-conference honors in four sports.</a:t>
            </a:r>
          </a:p>
          <a:p>
            <a:pPr marL="0" indent="0" algn="just">
              <a:spcBef>
                <a:spcPts val="0"/>
              </a:spcBef>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spcBef>
                <a:spcPts val="0"/>
              </a:spcBef>
              <a:buNone/>
            </a:pPr>
            <a:r>
              <a:rPr lang="en-US" sz="1600" dirty="0"/>
              <a:t>After graduation, </a:t>
            </a:r>
            <a:r>
              <a:rPr lang="en-US" sz="1600" dirty="0" err="1"/>
              <a:t>Schlotfeldt</a:t>
            </a:r>
            <a:r>
              <a:rPr lang="en-US" sz="1600" dirty="0"/>
              <a:t> went on to continue a highly successful athletic and academic career at Western Illinois University. There, she played softball and graduated Cum Laude with a bachelor’s of science in Kinesiology (physical education). Then, she received her master of education from Graceland University in the spring of 2016.</a:t>
            </a:r>
          </a:p>
          <a:p>
            <a:pPr marL="0" indent="0" algn="just">
              <a:spcBef>
                <a:spcPts val="0"/>
              </a:spcBef>
              <a:buNone/>
            </a:pPr>
            <a:endParaRPr lang="en-US" sz="1600" dirty="0"/>
          </a:p>
          <a:p>
            <a:pPr marL="0" indent="0" algn="just">
              <a:spcBef>
                <a:spcPts val="0"/>
              </a:spcBef>
              <a:buNone/>
            </a:pPr>
            <a:r>
              <a:rPr lang="en-US" sz="1600" dirty="0" err="1"/>
              <a:t>Schlotfeldt</a:t>
            </a:r>
            <a:r>
              <a:rPr lang="en-US" sz="1600" dirty="0"/>
              <a:t> credits her coaches, including Greg Weller and Pat Meade, and teachers, including George Pickup, for pushing her to give her best and to be successful. “Mr. Pickup is someone I’ve always looked up to,” </a:t>
            </a:r>
            <a:r>
              <a:rPr lang="en-US" sz="1600" dirty="0" err="1"/>
              <a:t>Schlotfeldt</a:t>
            </a:r>
            <a:r>
              <a:rPr lang="en-US" sz="1600" dirty="0"/>
              <a:t> shared. “At that time, he coached the boys basketball team, and what he expected from his players … that extended to his classroom. “He had a sign in his room that had a quote that said, ‘Character is what you choose to do when nobody is watching.’ That’s something I live my life by now.”</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an Individual		</a:t>
            </a:r>
          </a:p>
          <a:p>
            <a:pPr marL="0" indent="0" algn="just">
              <a:spcBef>
                <a:spcPts val="0"/>
              </a:spcBef>
              <a:buNone/>
            </a:pPr>
            <a:r>
              <a:rPr lang="en-US" sz="1600" i="1" dirty="0"/>
              <a:t>2006 graduate Erin </a:t>
            </a:r>
            <a:r>
              <a:rPr lang="en-US" sz="1600" i="1" dirty="0" err="1"/>
              <a:t>Schlotfeldt</a:t>
            </a:r>
            <a:r>
              <a:rPr lang="en-US" sz="1600" i="1" dirty="0"/>
              <a:t> is one of the most decorated athletes in Saber history, earning 16 Varsity Letters in 5 sports (Softball 5/Basketball 4/Volleyball 3/Soccer 2/Track 2)!  She was a leader, intense competitor and outstanding at whatever she did.  She is one of  two Saber athletes to earn All-Conference honors in 4 sports and to earn 1</a:t>
            </a:r>
            <a:r>
              <a:rPr lang="en-US" sz="1600" i="1" baseline="30000" dirty="0"/>
              <a:t>st</a:t>
            </a:r>
            <a:r>
              <a:rPr lang="en-US" sz="1600" i="1" dirty="0"/>
              <a:t> Team All-Conference honors in 3 sports.</a:t>
            </a:r>
            <a:r>
              <a:rPr lang="en-US" sz="1600" dirty="0"/>
              <a:t> </a:t>
            </a:r>
            <a:r>
              <a:rPr lang="en-US" sz="1600" i="1" dirty="0"/>
              <a:t>She earned 2 Track Letters but as a junior, joined Soccer in their first season and was a team Captain and earned All-Conference recognition.  In Volleyball she was also recognized as a Captain and selected All-Conference as a Junior and 1</a:t>
            </a:r>
            <a:r>
              <a:rPr lang="en-US" sz="1600" i="1" baseline="30000" dirty="0"/>
              <a:t>st</a:t>
            </a:r>
            <a:r>
              <a:rPr lang="en-US" sz="1600" i="1" dirty="0"/>
              <a:t> Team All-</a:t>
            </a:r>
            <a:r>
              <a:rPr lang="en-US" sz="1600" i="1" dirty="0" err="1"/>
              <a:t>WaMaC</a:t>
            </a:r>
            <a:r>
              <a:rPr lang="en-US" sz="1600" i="1" dirty="0"/>
              <a:t> and Honorable Mention All-State as a Senior.  She played Varsity Basketball as a freshman and selected All-Conference Honorable Mention, 2</a:t>
            </a:r>
            <a:r>
              <a:rPr lang="en-US" sz="1600" i="1" baseline="30000" dirty="0"/>
              <a:t>nd</a:t>
            </a:r>
            <a:r>
              <a:rPr lang="en-US" sz="1600" i="1" dirty="0"/>
              <a:t> Team as a sophomore and as a junior earned 1</a:t>
            </a:r>
            <a:r>
              <a:rPr lang="en-US" sz="1600" i="1" baseline="30000" dirty="0"/>
              <a:t>st</a:t>
            </a:r>
            <a:r>
              <a:rPr lang="en-US" sz="1600" i="1" dirty="0"/>
              <a:t> Team All-</a:t>
            </a:r>
            <a:r>
              <a:rPr lang="en-US" sz="1600" i="1" dirty="0" err="1"/>
              <a:t>WaMaC</a:t>
            </a:r>
            <a:r>
              <a:rPr lang="en-US" sz="1600" i="1" dirty="0"/>
              <a:t>, All-District and 3</a:t>
            </a:r>
            <a:r>
              <a:rPr lang="en-US" sz="1600" i="1" baseline="30000" dirty="0"/>
              <a:t>rd</a:t>
            </a:r>
            <a:r>
              <a:rPr lang="en-US" sz="1600" i="1" dirty="0"/>
              <a:t> Team INA All-State on a team that won the </a:t>
            </a:r>
            <a:r>
              <a:rPr lang="en-US" sz="1600" i="1" dirty="0" err="1"/>
              <a:t>WaMaC</a:t>
            </a:r>
            <a:r>
              <a:rPr lang="en-US" sz="1600" i="1" dirty="0"/>
              <a:t> East title.  She only played 9 games her senior year due to a torn ACL but ended her career 5</a:t>
            </a:r>
            <a:r>
              <a:rPr lang="en-US" sz="1600" i="1" baseline="30000" dirty="0"/>
              <a:t>th</a:t>
            </a:r>
            <a:r>
              <a:rPr lang="en-US" sz="1600" i="1" dirty="0"/>
              <a:t> in Career Rebounds (358), 10</a:t>
            </a:r>
            <a:r>
              <a:rPr lang="en-US" sz="1600" i="1" baseline="30000" dirty="0"/>
              <a:t>th</a:t>
            </a:r>
            <a:r>
              <a:rPr lang="en-US" sz="1600" i="1" dirty="0"/>
              <a:t> in Scoring (549) and was a member of The Observer’s All-Decade team.  It was Softball where she made her mark as one of the greatest in program history.  She was a five-year starter and middle-of-the-order bat for the best era of Saber softball winning 2 </a:t>
            </a:r>
            <a:r>
              <a:rPr lang="en-US" sz="1600" i="1" dirty="0" err="1"/>
              <a:t>WaMaC</a:t>
            </a:r>
            <a:r>
              <a:rPr lang="en-US" sz="1600" i="1" dirty="0"/>
              <a:t> East Titles and the only team in program history to play in the State Softball tournament.  As an 8</a:t>
            </a:r>
            <a:r>
              <a:rPr lang="en-US" sz="1600" i="1" baseline="30000" dirty="0"/>
              <a:t>th</a:t>
            </a:r>
            <a:r>
              <a:rPr lang="en-US" sz="1600" i="1" dirty="0"/>
              <a:t> grader, she was a 2</a:t>
            </a:r>
            <a:r>
              <a:rPr lang="en-US" sz="1600" i="1" baseline="30000" dirty="0"/>
              <a:t>nd</a:t>
            </a:r>
            <a:r>
              <a:rPr lang="en-US" sz="1600" i="1" dirty="0"/>
              <a:t> team All-</a:t>
            </a:r>
            <a:r>
              <a:rPr lang="en-US" sz="1600" i="1" dirty="0" err="1"/>
              <a:t>WaMaC</a:t>
            </a:r>
            <a:r>
              <a:rPr lang="en-US" sz="1600" i="1" dirty="0"/>
              <a:t> catcher and All-State Honorable Mention.  The next 4 seasons she was voted 1</a:t>
            </a:r>
            <a:r>
              <a:rPr lang="en-US" sz="1600" i="1" baseline="30000" dirty="0"/>
              <a:t>st</a:t>
            </a:r>
            <a:r>
              <a:rPr lang="en-US" sz="1600" i="1" dirty="0"/>
              <a:t> Team All-</a:t>
            </a:r>
            <a:r>
              <a:rPr lang="en-US" sz="1600" i="1" dirty="0" err="1"/>
              <a:t>WaMaC</a:t>
            </a:r>
            <a:r>
              <a:rPr lang="en-US" sz="1600" i="1" dirty="0"/>
              <a:t> as a Utility player or Catcher.  </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She was 3</a:t>
            </a:r>
            <a:r>
              <a:rPr lang="en-US" sz="1600" i="1" baseline="30000" dirty="0"/>
              <a:t>rd</a:t>
            </a:r>
            <a:r>
              <a:rPr lang="en-US" sz="1600" i="1" dirty="0"/>
              <a:t> Team All-State as a sophomore and as a junior helped propel the team to their 5</a:t>
            </a:r>
            <a:r>
              <a:rPr lang="en-US" sz="1600" i="1" baseline="30000" dirty="0"/>
              <a:t>th</a:t>
            </a:r>
            <a:r>
              <a:rPr lang="en-US" sz="1600" i="1" dirty="0"/>
              <a:t> place finish at State Softball, being selected to the All-District team and 2</a:t>
            </a:r>
            <a:r>
              <a:rPr lang="en-US" sz="1600" i="1" baseline="30000" dirty="0"/>
              <a:t>nd</a:t>
            </a:r>
            <a:r>
              <a:rPr lang="en-US" sz="1600" i="1" dirty="0"/>
              <a:t> team All-State.  Although she only played the second half of her senior season, she was recognized as 3</a:t>
            </a:r>
            <a:r>
              <a:rPr lang="en-US" sz="1600" i="1" baseline="30000" dirty="0"/>
              <a:t>rd</a:t>
            </a:r>
            <a:r>
              <a:rPr lang="en-US" sz="1600" i="1" dirty="0"/>
              <a:t> team All-State.  She ended her career with school records for Career Homeruns (17), Homeruns in a Season (11), 2</a:t>
            </a:r>
            <a:r>
              <a:rPr lang="en-US" sz="1600" i="1" baseline="30000" dirty="0"/>
              <a:t>nd</a:t>
            </a:r>
            <a:r>
              <a:rPr lang="en-US" sz="1600" i="1" dirty="0"/>
              <a:t> in Total Bases (335), Games (232) and Doubles (50) and 3</a:t>
            </a:r>
            <a:r>
              <a:rPr lang="en-US" sz="1600" i="1" baseline="30000" dirty="0"/>
              <a:t>rd</a:t>
            </a:r>
            <a:r>
              <a:rPr lang="en-US" sz="1600" i="1" dirty="0"/>
              <a:t> in At Bats (685), RBIs (149) and Hits (228). Erin earned a Softball scholarship to Western Illinois and experienced great success.  She was a 2</a:t>
            </a:r>
            <a:r>
              <a:rPr lang="en-US" sz="1600" i="1" baseline="30000" dirty="0"/>
              <a:t>nd</a:t>
            </a:r>
            <a:r>
              <a:rPr lang="en-US" sz="1600" i="1" dirty="0"/>
              <a:t> team All-Mid-Continent catcher as a freshman and Academic All-League as an injured redshirted sophomore. The following 3 seasons she was a 2X 1</a:t>
            </a:r>
            <a:r>
              <a:rPr lang="en-US" sz="1600" i="1" baseline="30000" dirty="0"/>
              <a:t>st</a:t>
            </a:r>
            <a:r>
              <a:rPr lang="en-US" sz="1600" i="1" dirty="0"/>
              <a:t> team All-Summit League and 3X Academic All-League selection.  As a senior, she led the league in Batting Avg. (.400), Slugging Percentage (.713), and Total Bases (82) and finished the season ranked 68</a:t>
            </a:r>
            <a:r>
              <a:rPr lang="en-US" sz="1600" i="1" baseline="30000" dirty="0"/>
              <a:t>th</a:t>
            </a:r>
            <a:r>
              <a:rPr lang="en-US" sz="1600" i="1" dirty="0"/>
              <a:t> for NCAA Division 1 programs in Batting Avg. (.400) &amp; 63</a:t>
            </a:r>
            <a:r>
              <a:rPr lang="en-US" sz="1600" i="1" baseline="30000" dirty="0"/>
              <a:t>rd</a:t>
            </a:r>
            <a:r>
              <a:rPr lang="en-US" sz="1600" i="1" dirty="0"/>
              <a:t> in Slugging Percentage (.713) and named to the 2011 Capital One/ </a:t>
            </a:r>
            <a:r>
              <a:rPr lang="en-US" sz="1600" i="1" dirty="0" err="1"/>
              <a:t>CoSIDA</a:t>
            </a:r>
            <a:r>
              <a:rPr lang="en-US" sz="1600" i="1" dirty="0"/>
              <a:t> Academic All-District Softball Team, 2</a:t>
            </a:r>
            <a:r>
              <a:rPr lang="en-US" sz="1600" i="1" baseline="30000" dirty="0"/>
              <a:t>nd</a:t>
            </a:r>
            <a:r>
              <a:rPr lang="en-US" sz="1600" i="1" dirty="0"/>
              <a:t> team District 5.  She was voted team Captain in 2007 and 2009-2011 and a member of the Student Athlete Advisory Committee.  Their teams were regular season Conference Champions in 2007, 2009, and 2010 and Conference Tournament Champions in 2008 earning a NCAA Regional birth.  Erin graduated Cum Laude with a Bachelor of Science in Kinesiology and received her Master of Education in Special Education from Graceland University in 2016.  She currently lives in Davenport with her girlfriend Megan, 2 dogs and a cat while teaching Special Education at </a:t>
            </a:r>
            <a:r>
              <a:rPr lang="en-US" sz="1600" i="1" dirty="0" err="1"/>
              <a:t>Camanche</a:t>
            </a:r>
            <a:r>
              <a:rPr lang="en-US" sz="1600" i="1" dirty="0"/>
              <a:t> High School and coaching</a:t>
            </a:r>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spcBef>
                <a:spcPts val="0"/>
              </a:spcBef>
              <a:buNone/>
            </a:pPr>
            <a:r>
              <a:rPr lang="en-US" sz="1600" i="1" dirty="0"/>
              <a:t>Volleyball and previously varsity softball.  Please help me welcome the newest member of the Central DeWitt High School Hall of Fame, 2021 inductee… Erin </a:t>
            </a:r>
            <a:r>
              <a:rPr lang="en-US" sz="1600" i="1" dirty="0" err="1"/>
              <a:t>Schlotfeldt</a:t>
            </a:r>
            <a:r>
              <a:rPr lang="en-US" sz="1600" i="1" dirty="0"/>
              <a:t>.</a:t>
            </a:r>
            <a:endParaRPr lang="en-US" sz="1600" dirty="0"/>
          </a:p>
        </p:txBody>
      </p:sp>
    </p:spTree>
    <p:extLst>
      <p:ext uri="{BB962C8B-B14F-4D97-AF65-F5344CB8AC3E}">
        <p14:creationId xmlns:p14="http://schemas.microsoft.com/office/powerpoint/2010/main" val="1349163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609</TotalTime>
  <Words>1576</Words>
  <Application>Microsoft Macintosh PowerPoint</Application>
  <PresentationFormat>On-screen Show (4:3)</PresentationFormat>
  <Paragraphs>35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Trebuchet MS</vt:lpstr>
      <vt:lpstr>Wingdings</vt:lpstr>
      <vt:lpstr>Wingdings 2</vt:lpstr>
      <vt:lpstr>Opulent</vt:lpstr>
      <vt:lpstr>Erin  schlotfeldt</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97</cp:revision>
  <dcterms:created xsi:type="dcterms:W3CDTF">2017-06-14T17:49:36Z</dcterms:created>
  <dcterms:modified xsi:type="dcterms:W3CDTF">2022-06-29T01:00:32Z</dcterms:modified>
</cp:coreProperties>
</file>