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5"/>
    <p:restoredTop sz="93648"/>
  </p:normalViewPr>
  <p:slideViewPr>
    <p:cSldViewPr>
      <p:cViewPr varScale="1">
        <p:scale>
          <a:sx n="110" d="100"/>
          <a:sy n="110" d="100"/>
        </p:scale>
        <p:origin x="4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387464"/>
            <a:ext cx="5114778" cy="1101248"/>
          </a:xfrm>
        </p:spPr>
        <p:txBody>
          <a:bodyPr/>
          <a:lstStyle/>
          <a:p>
            <a:r>
              <a:rPr lang="en-US" dirty="0" smtClean="0"/>
              <a:t>Central Dewitt Hall of Fame </a:t>
            </a:r>
          </a:p>
          <a:p>
            <a:r>
              <a:rPr lang="en-US" dirty="0" smtClean="0"/>
              <a:t>Induction Class 2017</a:t>
            </a:r>
          </a:p>
        </p:txBody>
      </p:sp>
      <p:sp>
        <p:nvSpPr>
          <p:cNvPr id="4" name="Title 3"/>
          <p:cNvSpPr>
            <a:spLocks noGrp="1"/>
          </p:cNvSpPr>
          <p:nvPr>
            <p:ph type="ctrTitle"/>
          </p:nvPr>
        </p:nvSpPr>
        <p:spPr>
          <a:xfrm>
            <a:off x="3366868" y="381000"/>
            <a:ext cx="5105400" cy="2868168"/>
          </a:xfrm>
        </p:spPr>
        <p:txBody>
          <a:bodyPr/>
          <a:lstStyle/>
          <a:p>
            <a:r>
              <a:rPr lang="en-US" dirty="0" smtClean="0"/>
              <a:t>James </a:t>
            </a:r>
            <a:r>
              <a:rPr lang="en-US" dirty="0" err="1" smtClean="0"/>
              <a:t>rutenbeck</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smtClean="0"/>
              <a:t>Inducted for Outstanding Contributions </a:t>
            </a:r>
            <a:r>
              <a:rPr lang="en-US" b="0" dirty="0" smtClean="0"/>
              <a:t/>
            </a:r>
            <a:br>
              <a:rPr lang="en-US" b="0" dirty="0" smtClean="0"/>
            </a:br>
            <a:r>
              <a:rPr lang="en-US" i="1" dirty="0" smtClean="0"/>
              <a:t>as  a distinguished graduate of </a:t>
            </a:r>
            <a:r>
              <a:rPr lang="en-US" i="1" dirty="0" smtClean="0"/>
              <a:t>Central </a:t>
            </a:r>
            <a:r>
              <a:rPr lang="en-US" i="1" dirty="0" err="1" smtClean="0"/>
              <a:t>dewitt</a:t>
            </a:r>
            <a:r>
              <a:rPr lang="en-US" i="1" dirty="0" smtClean="0"/>
              <a:t> </a:t>
            </a:r>
            <a:r>
              <a:rPr lang="en-US" i="1" dirty="0" smtClean="0"/>
              <a:t>High School</a:t>
            </a:r>
            <a:r>
              <a:rPr lang="en-US" b="0" dirty="0" smtClean="0"/>
              <a:t/>
            </a:r>
            <a:br>
              <a:rPr lang="en-US" b="0" dirty="0" smtClean="0"/>
            </a:br>
            <a:r>
              <a:rPr lang="en-US" dirty="0" smtClean="0"/>
              <a:t/>
            </a:r>
            <a:br>
              <a:rPr lang="en-US" dirty="0" smtClean="0"/>
            </a:br>
            <a:endParaRPr 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16654" r="16654"/>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554480"/>
            <a:ext cx="7239000" cy="4846320"/>
          </a:xfrm>
        </p:spPr>
        <p:txBody>
          <a:bodyPr>
            <a:normAutofit/>
          </a:bodyPr>
          <a:lstStyle/>
          <a:p>
            <a:pPr marL="0" indent="0" algn="just">
              <a:buNone/>
            </a:pPr>
            <a:r>
              <a:rPr lang="en-US" sz="1600" dirty="0"/>
              <a:t>James </a:t>
            </a:r>
            <a:r>
              <a:rPr lang="en-US" sz="1600" dirty="0" err="1"/>
              <a:t>Rutenbeck</a:t>
            </a:r>
            <a:r>
              <a:rPr lang="en-US" sz="1600" dirty="0"/>
              <a:t> is a 1970 Central graduate. He participated in theater productions and began making short films at the University of Iowa. He is the Owner &amp; Independent Filmmaker/Editor at Lost Nation Pictures, LTD. His editing credits include over 50 films for PBS, BBC, Discovery Channel and Showtime.  Those include the 2008 ALMA award-winning “Roberto Clemente”, Emmy award-winning “Siamese Twins” for NOVA and “People of the Shining Path”.  He has won Peabody and du Pont-Columbia honors.  His Filmography library includes over 20 documentary and TV series. He won the Du Pont Columbia Journalism Award for his work as Producer/Director of “Not Just a Paycheck”, an episode of the PBS series Unnatural Causes. </a:t>
            </a:r>
          </a:p>
          <a:p>
            <a:pPr marL="0" indent="0" algn="just">
              <a:buNone/>
            </a:pPr>
            <a:endParaRPr lang="en-US" sz="1600" dirty="0" smtClean="0"/>
          </a:p>
          <a:p>
            <a:pPr marL="0" indent="0" algn="just">
              <a:buNone/>
            </a:pPr>
            <a:endParaRPr lang="en-US" sz="1600" dirty="0" smtClean="0"/>
          </a:p>
          <a:p>
            <a:pPr marL="0" indent="0" algn="just">
              <a:buNone/>
            </a:pP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from the Observer </a:t>
            </a:r>
            <a:endParaRPr lang="en-US" dirty="0"/>
          </a:p>
        </p:txBody>
      </p:sp>
      <p:sp>
        <p:nvSpPr>
          <p:cNvPr id="6" name="Content Placeholder 5"/>
          <p:cNvSpPr>
            <a:spLocks noGrp="1"/>
          </p:cNvSpPr>
          <p:nvPr>
            <p:ph idx="1"/>
          </p:nvPr>
        </p:nvSpPr>
        <p:spPr/>
        <p:txBody>
          <a:bodyPr>
            <a:noAutofit/>
          </a:bodyPr>
          <a:lstStyle/>
          <a:p>
            <a:pPr marL="0" indent="0" algn="just">
              <a:buNone/>
            </a:pPr>
            <a:r>
              <a:rPr lang="en-US" sz="1600" dirty="0" smtClean="0"/>
              <a:t>	It’s </a:t>
            </a:r>
            <a:r>
              <a:rPr lang="en-US" sz="1600" dirty="0"/>
              <a:t>sort of been James </a:t>
            </a:r>
            <a:r>
              <a:rPr lang="en-US" sz="1600" dirty="0" err="1"/>
              <a:t>Rutenbeck’s</a:t>
            </a:r>
            <a:r>
              <a:rPr lang="en-US" sz="1600" dirty="0"/>
              <a:t> year in </a:t>
            </a:r>
            <a:r>
              <a:rPr lang="en-US" sz="1600" dirty="0" smtClean="0"/>
              <a:t>DeWitt. He </a:t>
            </a:r>
            <a:r>
              <a:rPr lang="en-US" sz="1600" dirty="0"/>
              <a:t>was tapped to give the graduation speech this year at Central DeWitt High School’s commencement </a:t>
            </a:r>
            <a:r>
              <a:rPr lang="en-US" sz="1600" dirty="0" smtClean="0"/>
              <a:t>ceremony. And </a:t>
            </a:r>
            <a:r>
              <a:rPr lang="en-US" sz="1600" dirty="0"/>
              <a:t>now, the 65-year-old filmmaker, a 1970 Central Community High graduate, is one of this year’s inductees into the school’s Hall of Fame.</a:t>
            </a:r>
          </a:p>
          <a:p>
            <a:pPr marL="0" indent="0" algn="just">
              <a:buNone/>
            </a:pPr>
            <a:r>
              <a:rPr lang="en-US" sz="1600" dirty="0" smtClean="0"/>
              <a:t>	Until </a:t>
            </a:r>
            <a:r>
              <a:rPr lang="en-US" sz="1600" dirty="0"/>
              <a:t>May, it had been a while since </a:t>
            </a:r>
            <a:r>
              <a:rPr lang="en-US" sz="1600" dirty="0" err="1"/>
              <a:t>Rutenbeck</a:t>
            </a:r>
            <a:r>
              <a:rPr lang="en-US" sz="1600" dirty="0"/>
              <a:t> had returned to DeWitt. The last time was four years ago, for a memorial service for his mother. At that time, he felt at a bit of a loss, he said, since he had no family members left here and old friends had moved </a:t>
            </a:r>
            <a:r>
              <a:rPr lang="en-US" sz="1600" dirty="0" smtClean="0"/>
              <a:t>away. </a:t>
            </a:r>
            <a:r>
              <a:rPr lang="en-US" sz="1600" dirty="0"/>
              <a:t>“After I was out there for three days in May, I realized what my place was there, and it was really gratifying,” he said. “It was really gratifying to be there, and I really felt appreciated and loved, and it really meant a lot.”</a:t>
            </a:r>
          </a:p>
          <a:p>
            <a:pPr marL="0" indent="0" algn="just">
              <a:buNone/>
            </a:pPr>
            <a:r>
              <a:rPr lang="en-US" sz="1600" dirty="0" smtClean="0"/>
              <a:t>	A </a:t>
            </a:r>
            <a:r>
              <a:rPr lang="en-US" sz="1600" dirty="0"/>
              <a:t>theater kid in high school, </a:t>
            </a:r>
            <a:r>
              <a:rPr lang="en-US" sz="1600" dirty="0" err="1"/>
              <a:t>Rutenbeck</a:t>
            </a:r>
            <a:r>
              <a:rPr lang="en-US" sz="1600" dirty="0"/>
              <a:t> has built a distinguished career as a documentary filmmaker. In fact, that career will keep him from being here for the Hall of Fame induction ceremony. He currently is editing a film on the history and ramifications of IQ testing that must be finished by the end of October. He also is making a film about African-American adults who participated in a year-long immersion in the humanities and is developing a project about the artist Banksy with his childhood friend, Dick Lynn.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Born </a:t>
            </a:r>
            <a:r>
              <a:rPr lang="en-US" sz="1600" dirty="0"/>
              <a:t>in Clinton, </a:t>
            </a:r>
            <a:r>
              <a:rPr lang="en-US" sz="1600" dirty="0" err="1"/>
              <a:t>Rutenbeck</a:t>
            </a:r>
            <a:r>
              <a:rPr lang="en-US" sz="1600" dirty="0"/>
              <a:t> was raised in DeWitt, the son of William and Ruth </a:t>
            </a:r>
            <a:r>
              <a:rPr lang="en-US" sz="1600" dirty="0" err="1"/>
              <a:t>Rutenbeck</a:t>
            </a:r>
            <a:r>
              <a:rPr lang="en-US" sz="1600" dirty="0"/>
              <a:t> (his company is called Lost Nation Pictures, after his father’s birthplace). </a:t>
            </a:r>
          </a:p>
          <a:p>
            <a:pPr marL="0" indent="0" algn="just">
              <a:buNone/>
            </a:pPr>
            <a:r>
              <a:rPr lang="en-US" sz="1600" dirty="0" smtClean="0"/>
              <a:t>	He </a:t>
            </a:r>
            <a:r>
              <a:rPr lang="en-US" sz="1600" dirty="0"/>
              <a:t>said the faculty in DeWitt spurred his </a:t>
            </a:r>
            <a:r>
              <a:rPr lang="en-US" sz="1600" dirty="0" smtClean="0"/>
              <a:t>creativity. Those </a:t>
            </a:r>
            <a:r>
              <a:rPr lang="en-US" sz="1600" dirty="0"/>
              <a:t>teachers, he said in a May interview, “open[</a:t>
            </a:r>
            <a:r>
              <a:rPr lang="en-US" sz="1600" dirty="0" err="1"/>
              <a:t>ed</a:t>
            </a:r>
            <a:r>
              <a:rPr lang="en-US" sz="1600" dirty="0"/>
              <a:t>] me up to think about the world in ways that were beyond our small town.” He was particularly influenced by teachers Larry </a:t>
            </a:r>
            <a:r>
              <a:rPr lang="en-US" sz="1600" dirty="0" err="1"/>
              <a:t>Cederoth</a:t>
            </a:r>
            <a:r>
              <a:rPr lang="en-US" sz="1600" dirty="0"/>
              <a:t> and Jim </a:t>
            </a:r>
            <a:r>
              <a:rPr lang="en-US" sz="1600" dirty="0" err="1"/>
              <a:t>Hetrick</a:t>
            </a:r>
            <a:r>
              <a:rPr lang="en-US" sz="1600" dirty="0"/>
              <a:t>.</a:t>
            </a:r>
          </a:p>
          <a:p>
            <a:pPr marL="0" indent="0" algn="just">
              <a:buNone/>
            </a:pPr>
            <a:r>
              <a:rPr lang="en-US" sz="1600" dirty="0" smtClean="0"/>
              <a:t>	After </a:t>
            </a:r>
            <a:r>
              <a:rPr lang="en-US" sz="1600" dirty="0"/>
              <a:t>graduating, </a:t>
            </a:r>
            <a:r>
              <a:rPr lang="en-US" sz="1600" dirty="0" err="1"/>
              <a:t>Rutenbeck</a:t>
            </a:r>
            <a:r>
              <a:rPr lang="en-US" sz="1600" dirty="0"/>
              <a:t> attended the University of Iowa for a couple of years and then transferred to Macalester College in Minnesota, where he studied child development. After graduation, he was a teacher in Appalachia, but realized he didn’t quite have the temperament for that job.</a:t>
            </a:r>
          </a:p>
          <a:p>
            <a:pPr marL="0" indent="0" algn="just">
              <a:buNone/>
            </a:pPr>
            <a:r>
              <a:rPr lang="en-US" sz="1600" dirty="0" smtClean="0"/>
              <a:t>	After </a:t>
            </a:r>
            <a:r>
              <a:rPr lang="en-US" sz="1600" dirty="0"/>
              <a:t>leaving there, he did stints at small documentary companies in New York and Boston before taking a job in 1984 as a film editor at WGBH, Boston’s public television station. He also studied film in a graduate program at the Massachusetts Institute of Technology.</a:t>
            </a:r>
          </a:p>
          <a:p>
            <a:pPr marL="0" indent="0" algn="just">
              <a:buNone/>
            </a:pPr>
            <a:r>
              <a:rPr lang="en-US" sz="1600" dirty="0" smtClean="0"/>
              <a:t>	 </a:t>
            </a:r>
            <a:r>
              <a:rPr lang="en-US" sz="1600" dirty="0" err="1"/>
              <a:t>Rutenbeck’s</a:t>
            </a:r>
            <a:r>
              <a:rPr lang="en-US" sz="1600" dirty="0"/>
              <a:t> films have been screened at museums and film festivals throughout the country, including at the Museum of Fine Arts in Boston and the Museum of Modern Art in New York.</a:t>
            </a:r>
          </a:p>
          <a:p>
            <a:pPr marL="0" indent="0" algn="just">
              <a:buNone/>
            </a:pP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He </a:t>
            </a:r>
            <a:r>
              <a:rPr lang="en-US" sz="1600" dirty="0"/>
              <a:t>has edited more than 50 films for PBS, BBC, the Discovery channel and Showtime.  His films have won Peabody and du-Pont-Columbia awards and honors at film festivals in the U.S. and Europe. </a:t>
            </a:r>
            <a:r>
              <a:rPr lang="en-US" sz="1600" dirty="0" smtClean="0"/>
              <a:t> He </a:t>
            </a:r>
            <a:r>
              <a:rPr lang="en-US" sz="1600" dirty="0"/>
              <a:t>said coming back to DeWitt last spring was a chance to see how much the city had grown.</a:t>
            </a:r>
          </a:p>
          <a:p>
            <a:pPr marL="0" indent="0" algn="just">
              <a:buNone/>
            </a:pPr>
            <a:r>
              <a:rPr lang="en-US" sz="1600" dirty="0" smtClean="0"/>
              <a:t>	“</a:t>
            </a:r>
            <a:r>
              <a:rPr lang="en-US" sz="1600" dirty="0"/>
              <a:t>The new auditorium and all the renovations in the high school is spectacular,” he said. “That auditorium is really impressive. It was really amazing to see all the changes and also hear about all the obstacles getting to there. It sounds like it was a long struggle, but there were a lot of people who were serious and persistent.”</a:t>
            </a:r>
          </a:p>
          <a:p>
            <a:pPr marL="0" indent="0" algn="just">
              <a:buNone/>
            </a:pPr>
            <a:r>
              <a:rPr lang="en-US" sz="1600" dirty="0" smtClean="0"/>
              <a:t>	His </a:t>
            </a:r>
            <a:r>
              <a:rPr lang="en-US" sz="1600" dirty="0"/>
              <a:t>visit also was a chance for human connection, he </a:t>
            </a:r>
            <a:r>
              <a:rPr lang="en-US" sz="1600" dirty="0" smtClean="0"/>
              <a:t>said. Speaking </a:t>
            </a:r>
            <a:r>
              <a:rPr lang="en-US" sz="1600" dirty="0"/>
              <a:t>at a student assembly “was sort of like an out-of-body experience.”</a:t>
            </a:r>
          </a:p>
          <a:p>
            <a:pPr marL="0" indent="0" algn="just">
              <a:buNone/>
            </a:pPr>
            <a:r>
              <a:rPr lang="en-US" sz="1600" dirty="0" smtClean="0"/>
              <a:t>	“</a:t>
            </a:r>
            <a:r>
              <a:rPr lang="en-US" sz="1600" dirty="0"/>
              <a:t>High school doesn’t seem that far away, and to be able to speak to whole assembly of kids, it felt like the right thing to do,” he said. “It felt really natural and sort of surprising in a great way.”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speech</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b="1" i="1" u="sng" dirty="0"/>
              <a:t>Inducted for Outstanding Contributions as </a:t>
            </a:r>
            <a:r>
              <a:rPr lang="en-US" sz="1600" b="1" i="1" u="sng" dirty="0" smtClean="0"/>
              <a:t>a Distinguished Graduate </a:t>
            </a:r>
          </a:p>
          <a:p>
            <a:pPr marL="0" indent="0" algn="just">
              <a:buNone/>
            </a:pPr>
            <a:r>
              <a:rPr lang="en-US" sz="1600" i="1" dirty="0"/>
              <a:t>James </a:t>
            </a:r>
            <a:r>
              <a:rPr lang="en-US" sz="1600" i="1" dirty="0" err="1"/>
              <a:t>Rutenbeck</a:t>
            </a:r>
            <a:r>
              <a:rPr lang="en-US" sz="1600" i="1" dirty="0"/>
              <a:t> is a 1970 Central graduate.  Born in 1952, his parents settled in his mom’s hometown after his dad had served 5 years in WWII.  In school he participated in theater productions, noting how a field trip in Mr. </a:t>
            </a:r>
            <a:r>
              <a:rPr lang="en-US" sz="1600" i="1" dirty="0" err="1"/>
              <a:t>Hetrick’s</a:t>
            </a:r>
            <a:r>
              <a:rPr lang="en-US" sz="1600" i="1" dirty="0"/>
              <a:t> class to Iowa City to see “The Imaginary Invalid”, really changed him. As noted in his commencement address last spring, exposure to politics by Mr. </a:t>
            </a:r>
            <a:r>
              <a:rPr lang="en-US" sz="1600" i="1" dirty="0" err="1"/>
              <a:t>Cederoth</a:t>
            </a:r>
            <a:r>
              <a:rPr lang="en-US" sz="1600" i="1" dirty="0"/>
              <a:t>, also made an impact on him.  He worked as a bag boy, bailed hay, de-tasseled, delivered papers and joined summer stock at the Little Theatre on the Square in Sullivan, IL where he developed a love for working with the tech crew and production </a:t>
            </a:r>
            <a:r>
              <a:rPr lang="en-US" sz="1600" i="1" dirty="0" smtClean="0"/>
              <a:t>process.</a:t>
            </a:r>
            <a:r>
              <a:rPr lang="en-US" sz="1600" dirty="0"/>
              <a:t> </a:t>
            </a:r>
            <a:r>
              <a:rPr lang="en-US" sz="1600" i="1" dirty="0" smtClean="0"/>
              <a:t>He </a:t>
            </a:r>
            <a:r>
              <a:rPr lang="en-US" sz="1600" i="1" dirty="0"/>
              <a:t>attended the University of Iowa and participated in theatre, where he began making short films.  In 1973 he enrolled at Macalester College, MN and earned a BA.  He interned with the Appalachian Teacher Corp and in 1977 he moved to New York City working for a small documentary production company. He later moved to Boston as an apprentice for documentary filmmaker, Richard </a:t>
            </a:r>
            <a:r>
              <a:rPr lang="en-US" sz="1600" i="1" dirty="0" err="1"/>
              <a:t>Broadman</a:t>
            </a:r>
            <a:r>
              <a:rPr lang="en-US" sz="1600" i="1" dirty="0"/>
              <a:t>.  He earned an MS in Visual Studies from MIT in </a:t>
            </a:r>
            <a:r>
              <a:rPr lang="en-US" sz="1600" i="1" dirty="0" smtClean="0"/>
              <a:t>1984.</a:t>
            </a:r>
            <a:r>
              <a:rPr lang="en-US" sz="1600" dirty="0"/>
              <a:t> </a:t>
            </a:r>
            <a:r>
              <a:rPr lang="en-US" sz="1600" i="1" dirty="0" smtClean="0"/>
              <a:t>He </a:t>
            </a:r>
            <a:r>
              <a:rPr lang="en-US" sz="1600" i="1" dirty="0"/>
              <a:t>became the owner and Independent </a:t>
            </a:r>
            <a:r>
              <a:rPr lang="en-US" sz="1600" i="1" dirty="0" err="1"/>
              <a:t>Filmaker</a:t>
            </a:r>
            <a:r>
              <a:rPr lang="en-US" sz="1600" i="1" dirty="0"/>
              <a:t>/Editor at Lost Nation Pictures, LTD.  His editing credits include over 50 films for PBS, BBC, the Discovery channel and Showtime.  Those include the 2008 ALMA award-winning “Roberto Clemente” for American Experience, Emmy award-winning “Siamese Twins</a:t>
            </a:r>
            <a:r>
              <a:rPr lang="en-US" sz="1600" i="1" dirty="0" smtClean="0"/>
              <a:t>”</a:t>
            </a:r>
            <a:endParaRPr lang="en-US" sz="1600" dirty="0"/>
          </a:p>
        </p:txBody>
      </p:sp>
    </p:spTree>
    <p:extLst>
      <p:ext uri="{BB962C8B-B14F-4D97-AF65-F5344CB8AC3E}">
        <p14:creationId xmlns:p14="http://schemas.microsoft.com/office/powerpoint/2010/main" val="424304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a:t>for NOVA and “People of the Shining Path” for Channel Four in the UK. Those films have also won Peabody and du Pont-Columbia honors. </a:t>
            </a:r>
            <a:r>
              <a:rPr lang="en-US" sz="1600" i="1" dirty="0" smtClean="0"/>
              <a:t>Filmography </a:t>
            </a:r>
            <a:r>
              <a:rPr lang="en-US" sz="1600" i="1" dirty="0"/>
              <a:t>includes over 20 documentary and TV series.  His 1998 documentary “Raise the Dead” was awarded “Best Independent Film” at the New England Film Festival in 2000 and was selected for competition at Cinema du Reel in Paris.  His 1999 film, “Losing Ground” was also a Cinema du Reel selection, the only American film screened that year.  James body of work was featured at the 2003 Robert Flaherty International Film Seminar.  His films have also been programmed at the Museum of Fine Arts and Institute of Contemporary Art in Boston</a:t>
            </a:r>
            <a:r>
              <a:rPr lang="en-US" sz="1600" dirty="0"/>
              <a:t> </a:t>
            </a:r>
            <a:r>
              <a:rPr lang="en-US" sz="1600" i="1" dirty="0"/>
              <a:t>Museum of Modern Art, National Gallery, Double Take Documentary Film Festival, Margaret Mead Film and Video Festival, </a:t>
            </a:r>
            <a:r>
              <a:rPr lang="en-US" sz="1600" i="1" dirty="0" err="1"/>
              <a:t>Lussas</a:t>
            </a:r>
            <a:r>
              <a:rPr lang="en-US" sz="1600" i="1" dirty="0"/>
              <a:t> International Film Festival and others.  He was awarded a 2007 Sundance Institute Documentary Fund grant and has been a 5X recipient of Artist Fellowship from the Massachusetts Cultural Council as well as numerous humanities grants. His feature-length film, “Scenes from a Parish” aired in 2009 on the PBS series Independent Lens. He was awarded the Du Pont Columbia Journalism Award for his work on “Not Just a Paycheck”, an episode of the PBS series Unnatural Causes and was Executive Producer of “Class of ‘27”, three short films about the lives of young children in economically distressed parts of rural America.  His current film is about African American adults who participated in </a:t>
            </a:r>
            <a:r>
              <a:rPr lang="en-US" sz="1600" i="1" dirty="0" smtClean="0"/>
              <a:t>a</a:t>
            </a: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a:t>year-long immersion in the humanities and he is developing a project about the artist Banksy.</a:t>
            </a:r>
            <a:r>
              <a:rPr lang="en-US" sz="1600" dirty="0"/>
              <a:t> </a:t>
            </a:r>
            <a:r>
              <a:rPr lang="en-US" sz="1600" i="1" dirty="0"/>
              <a:t>He married </a:t>
            </a:r>
            <a:r>
              <a:rPr lang="en-US" sz="1600" i="1" dirty="0" err="1"/>
              <a:t>Marieanne</a:t>
            </a:r>
            <a:r>
              <a:rPr lang="en-US" sz="1600" i="1" dirty="0"/>
              <a:t> </a:t>
            </a:r>
            <a:r>
              <a:rPr lang="en-US" sz="1600" i="1" dirty="0" err="1"/>
              <a:t>Tommasini</a:t>
            </a:r>
            <a:r>
              <a:rPr lang="en-US" sz="1600" i="1" dirty="0"/>
              <a:t> in 1978 and have 3 children, Megan, Liza and Anthony and 3 grandchildren.  Please help me welcome the newest member of the Central DeWitt High School Hall of Fame, 2017 inductee… James </a:t>
            </a:r>
            <a:r>
              <a:rPr lang="en-US" sz="1600" i="1" dirty="0" err="1"/>
              <a:t>Rutenbeck</a:t>
            </a:r>
            <a:r>
              <a:rPr lang="en-US" sz="1600" i="1" dirty="0"/>
              <a:t>.</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1055729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494</TotalTime>
  <Words>720</Words>
  <Application>Microsoft Macintosh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Trebuchet MS</vt:lpstr>
      <vt:lpstr>Wingdings</vt:lpstr>
      <vt:lpstr>Wingdings 2</vt:lpstr>
      <vt:lpstr>Opulent</vt:lpstr>
      <vt:lpstr>James rutenbeck</vt:lpstr>
      <vt:lpstr>Inducted for Outstanding Contributions  as  a distinguished graduate of Central dewitt High School  </vt:lpstr>
      <vt:lpstr>Biography</vt:lpstr>
      <vt:lpstr>Article from the Observer </vt:lpstr>
      <vt:lpstr>The Observer (cont.)</vt:lpstr>
      <vt:lpstr>The Observer (cont.)</vt:lpstr>
      <vt:lpstr>Induction speech</vt:lpstr>
      <vt:lpstr>Speech (cont.) &amp; video</vt:lpstr>
      <vt:lpstr>Speech (cont.) &amp; video</vt:lpstr>
    </vt:vector>
  </TitlesOfParts>
  <Company>Clinton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72</cp:revision>
  <dcterms:created xsi:type="dcterms:W3CDTF">2017-06-14T17:49:36Z</dcterms:created>
  <dcterms:modified xsi:type="dcterms:W3CDTF">2017-11-01T22:31:13Z</dcterms:modified>
</cp:coreProperties>
</file>