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2019</a:t>
            </a:r>
          </a:p>
        </p:txBody>
      </p:sp>
      <p:sp>
        <p:nvSpPr>
          <p:cNvPr id="4" name="Title 3"/>
          <p:cNvSpPr>
            <a:spLocks noGrp="1"/>
          </p:cNvSpPr>
          <p:nvPr>
            <p:ph type="ctrTitle"/>
          </p:nvPr>
        </p:nvSpPr>
        <p:spPr>
          <a:xfrm>
            <a:off x="3366868" y="692888"/>
            <a:ext cx="5105400" cy="2868168"/>
          </a:xfrm>
        </p:spPr>
        <p:txBody>
          <a:bodyPr/>
          <a:lstStyle/>
          <a:p>
            <a:r>
              <a:rPr lang="en-US" dirty="0"/>
              <a:t>Kale</a:t>
            </a:r>
            <a:br>
              <a:rPr lang="en-US" dirty="0"/>
            </a:br>
            <a:r>
              <a:rPr lang="en-US" dirty="0"/>
              <a:t>Petersen</a:t>
            </a:r>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an individual of Central </a:t>
            </a:r>
            <a:r>
              <a:rPr lang="en-US" i="1" dirty="0" err="1"/>
              <a:t>dewitt</a:t>
            </a:r>
            <a:r>
              <a:rPr lang="en-US" i="1" dirty="0"/>
              <a:t> High School</a:t>
            </a:r>
            <a:br>
              <a:rPr lang="en-US" b="0" dirty="0"/>
            </a:br>
            <a:br>
              <a:rPr lang="en-US" dirty="0"/>
            </a:br>
            <a:endParaRPr lang="en-US" dirty="0"/>
          </a:p>
        </p:txBody>
      </p:sp>
      <p:pic>
        <p:nvPicPr>
          <p:cNvPr id="7" name="Picture Placeholder 6">
            <a:extLst>
              <a:ext uri="{FF2B5EF4-FFF2-40B4-BE49-F238E27FC236}">
                <a16:creationId xmlns:a16="http://schemas.microsoft.com/office/drawing/2014/main" id="{A3CD7DCE-7EE2-0F44-AEC6-52DCCA06E4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816" r="6816"/>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900" i="1" dirty="0"/>
              <a:t>2004-graduate Kale Petersen was a member of the NHS and incredible multi-sport athlete.  He was 2-way starter and Captain of the 2003 Quarterfinal football team.  He was a 2X Letterman, 2X All District, and 2</a:t>
            </a:r>
            <a:r>
              <a:rPr lang="en-US" sz="1900" i="1" baseline="30000" dirty="0"/>
              <a:t>nd</a:t>
            </a:r>
            <a:r>
              <a:rPr lang="en-US" sz="1900" i="1" dirty="0"/>
              <a:t> Team All-State selection.  In track he was a 3X Letterman, Drake Relay &amp; State Qualifier. He was a 4-year Varsity starter in Basketball, earning 2</a:t>
            </a:r>
            <a:r>
              <a:rPr lang="en-US" sz="1900" i="1" baseline="30000" dirty="0"/>
              <a:t>nd</a:t>
            </a:r>
            <a:r>
              <a:rPr lang="en-US" sz="1900" i="1" dirty="0"/>
              <a:t> Team All-Big Bend as a Freshman and 1</a:t>
            </a:r>
            <a:r>
              <a:rPr lang="en-US" sz="1900" i="1" baseline="30000" dirty="0"/>
              <a:t>st</a:t>
            </a:r>
            <a:r>
              <a:rPr lang="en-US" sz="1900" i="1" dirty="0"/>
              <a:t> Team his last 3 seasons. He was selected twice to All-State Basketball teams.  He is the school’s only member of the 1,000-500-250 Club and the All-Time Career Assists leader.  He was a 2-year Starter and Captain for Coe College Basketball helping them win a Conference Championship.  He holds records for Career Assists and Steals.  </a:t>
            </a:r>
            <a:endParaRPr lang="en-US" sz="1900" dirty="0"/>
          </a:p>
          <a:p>
            <a:pPr marL="0" indent="0" algn="just">
              <a:buNone/>
            </a:pPr>
            <a:endParaRPr lang="en-US" sz="1900" dirty="0"/>
          </a:p>
          <a:p>
            <a:pPr marL="0" indent="0" algn="just">
              <a:buNone/>
            </a:pPr>
            <a:endParaRPr lang="en-US" sz="1900" dirty="0"/>
          </a:p>
          <a:p>
            <a:pPr>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a:t>Article from the Observer </a:t>
            </a:r>
          </a:p>
        </p:txBody>
      </p:sp>
      <p:sp>
        <p:nvSpPr>
          <p:cNvPr id="6" name="Content Placeholder 5"/>
          <p:cNvSpPr>
            <a:spLocks noGrp="1"/>
          </p:cNvSpPr>
          <p:nvPr>
            <p:ph idx="1"/>
          </p:nvPr>
        </p:nvSpPr>
        <p:spPr>
          <a:xfrm>
            <a:off x="457200" y="1249680"/>
            <a:ext cx="7239000" cy="4846320"/>
          </a:xfrm>
        </p:spPr>
        <p:txBody>
          <a:bodyPr>
            <a:noAutofit/>
          </a:bodyPr>
          <a:lstStyle/>
          <a:p>
            <a:pPr marL="0" indent="0" algn="just">
              <a:buNone/>
            </a:pPr>
            <a:r>
              <a:rPr lang="en-US" sz="1600" dirty="0"/>
              <a:t>     He remains school’s all-time assists leader in basketball and is 2nd in scoring</a:t>
            </a:r>
            <a:r>
              <a:rPr lang="en-US" sz="1600" i="1" dirty="0"/>
              <a:t>. </a:t>
            </a:r>
            <a:r>
              <a:rPr lang="en-US" sz="1600" dirty="0"/>
              <a:t>Kale Petersen is one of those athletes who craves having the ball in his hands … you know, the point guard in basketball and the quarterback on the football team.   “I am just extremely competitive,” Petersen said. </a:t>
            </a:r>
          </a:p>
          <a:p>
            <a:pPr marL="0" indent="0" algn="just">
              <a:buNone/>
            </a:pPr>
            <a:r>
              <a:rPr lang="en-US" sz="1600" dirty="0"/>
              <a:t>       That competitiveness is one of the reasons that Petersen, who attended high school from 2001-2004, is a 2019 inductee into the Central DeWitt Hall of Fame. He was one of those rare athletes who “really enjoyed the grind of every sports season and putting in the necessary work to be successful,” he wrote in messages shared with the media. Equally rare is a four-year starter in Iowa Class 3A boys basketball, especially for a playmaking point guard. He’s the ballhandler-in-chief who directs the offense. He is counted on even more than usual when he is tasked with breaking a variety of defensive-pressure schemes.</a:t>
            </a:r>
          </a:p>
          <a:p>
            <a:pPr marL="0" indent="0" algn="just">
              <a:buNone/>
            </a:pPr>
            <a:r>
              <a:rPr lang="en-US" sz="1600" dirty="0"/>
              <a:t>        Even at a young age, Kale Petersen demonstrated the ability to handle the pressure. He ran the offense for the Sabers from 2001-04. George Pickup, now middle and high school principal, coached basketball for 13 years. He recalled seeing Petersen play for the first time when he was in eighth grade. “You could just tell he was going to be a good player,” Pickup said. “He had court savvy; he had a very good understanding of the game.” He said Petersen had a little swagger to him. “I think you have to have a little of that,” Pickup said.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325880"/>
            <a:ext cx="7239000" cy="4846320"/>
          </a:xfrm>
        </p:spPr>
        <p:txBody>
          <a:bodyPr>
            <a:noAutofit/>
          </a:bodyPr>
          <a:lstStyle/>
          <a:p>
            <a:pPr marL="0" indent="0" algn="just">
              <a:buNone/>
            </a:pPr>
            <a:r>
              <a:rPr lang="en-US" sz="1600" dirty="0"/>
              <a:t>     “He was our catalyst. He made other people around him better.” “That just goes hand-in-hand with the positions I was playing,” Petersen said of his confidence. Petersen remains the school’s all-time leader in career assists (550), and he is second all-time in career points (1,008). He is the only Saber to record more than 1,000 points, 500 assists and 250 rebounds. He was named to the first-team all-conference team three times, and he earned second-team all-conference honors as a freshman.</a:t>
            </a:r>
          </a:p>
          <a:p>
            <a:pPr marL="0" indent="0" algn="just">
              <a:buNone/>
            </a:pPr>
            <a:r>
              <a:rPr lang="en-US" sz="1600" dirty="0"/>
              <a:t>     Oh, by the way, Petersen also excelled in football and track. He was a two-year starter as quarterback and defensive back. He led his team to the quarterfinals of the state playoffs during his senior year. “Well, the thing that I remember most was his leadership,” said Kurt </a:t>
            </a:r>
            <a:r>
              <a:rPr lang="en-US" sz="1600" dirty="0" err="1"/>
              <a:t>Kreiter</a:t>
            </a:r>
            <a:r>
              <a:rPr lang="en-US" sz="1600" dirty="0"/>
              <a:t>, who was the head football coach during Petersen’s tenure and now is the activities director. “And the focus and drive he displayed at such a young age. “He was a running quarterback; he was athletic,” </a:t>
            </a:r>
            <a:r>
              <a:rPr lang="en-US" sz="1600" dirty="0" err="1"/>
              <a:t>Kreiter</a:t>
            </a:r>
            <a:r>
              <a:rPr lang="en-US" sz="1600" dirty="0"/>
              <a:t> added. “And we could not keep him off the field. He ended up playing (on defense, too).” Petersen was a leader of a class that had begun to show some promising signs ahead of the 2003 season. “We had come off a pretty challenging year the year before, and we made it to the quarterfinals and then lost to a pretty good Mount Vernon team,” </a:t>
            </a:r>
            <a:r>
              <a:rPr lang="en-US" sz="1600" dirty="0" err="1"/>
              <a:t>Kreiter</a:t>
            </a:r>
            <a:r>
              <a:rPr lang="en-US" sz="1600" dirty="0"/>
              <a:t> said. “They were a powerhouse back then. That was the year where we started to turn the corner and prove that we could go nose to nose with a team like that.”</a:t>
            </a:r>
          </a:p>
          <a:p>
            <a:pPr marL="0" indent="0">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295400"/>
            <a:ext cx="7239000" cy="4846320"/>
          </a:xfrm>
        </p:spPr>
        <p:txBody>
          <a:bodyPr>
            <a:noAutofit/>
          </a:bodyPr>
          <a:lstStyle/>
          <a:p>
            <a:pPr marL="0" indent="0" algn="just">
              <a:buNone/>
            </a:pPr>
            <a:r>
              <a:rPr lang="en-US" sz="1600" dirty="0"/>
              <a:t>     Petersen was twice named to the first team of the all-conference team as a defensive back, and he also was second-team all-state selection as a senior. Peterson also was a three-year letter winner in track. He qualified for the state track meet in the 400 low hurdles and qualified for the Drake Relays in the 4x100 relay. He was on the honor roll every quarter of high school, and was a member of the National Honor Society. </a:t>
            </a:r>
          </a:p>
          <a:p>
            <a:pPr marL="0" indent="0" algn="just">
              <a:buNone/>
            </a:pPr>
            <a:r>
              <a:rPr lang="en-US" sz="1600" dirty="0"/>
              <a:t>     He went on to play collegiate basketball for Coe College, starting two of his four years there. He was one of the catalysts on the Coe team that won its first conference championship. He earned a bachelor’s degree in business administration.</a:t>
            </a:r>
          </a:p>
          <a:p>
            <a:pPr marL="0" indent="0" algn="just">
              <a:buNone/>
            </a:pPr>
            <a:r>
              <a:rPr lang="en-US" sz="1600" dirty="0"/>
              <a:t>     Petersen now is a regional manager for River Valley Cooperative. He and his wife, Jenni, have three young children. “I guess the biggest thing for me is that he’s really become a great father, great husband and a great worker in society,” Pickup said. “That’s because I have great parents,” Petersen added.</a:t>
            </a:r>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lstStyle/>
          <a:p>
            <a:r>
              <a:rPr lang="en-US" dirty="0"/>
              <a:t>Induction speech</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buNone/>
            </a:pPr>
            <a:r>
              <a:rPr lang="en-US" sz="1600" b="1" i="1" u="sng" dirty="0"/>
              <a:t>Inducted for Outstanding Contributions as an Individual </a:t>
            </a:r>
          </a:p>
          <a:p>
            <a:pPr marL="0" indent="0" algn="just">
              <a:buNone/>
            </a:pPr>
            <a:r>
              <a:rPr lang="en-US" sz="1600" i="1" dirty="0"/>
              <a:t>Kale Petersen was a 2004 graduate and outstanding student-athlete.  He was an Honor Roll student and member of the National Honor Society.  He was also an incredible multi-sport athlete and team leader.  Although he was a mild-mannered student by day, when competition began he became one the most intense and fierce competitors our school has ever known. As a football player, he could not be kept off the field.  With 60 juniors and seniors playing on the 2003 team, coaches attempted to completely 2-platoon, keeping our QB from playing defensively.  But that proved impossible as he was too valuable to leave on the sidelines.  As a Captain of the 8-3 Quarterfinalist team, he was an incredible two-way player that year, excelling in an opening round Playoff win played at the UNI Dome.  He was the 2</a:t>
            </a:r>
            <a:r>
              <a:rPr lang="en-US" sz="1600" i="1" baseline="30000" dirty="0"/>
              <a:t>nd</a:t>
            </a:r>
            <a:r>
              <a:rPr lang="en-US" sz="1600" i="1" dirty="0"/>
              <a:t> leading rusher from the Quarterback position with 642 Rushing Yards on a team that rushed for 3,524 yards, 2</a:t>
            </a:r>
            <a:r>
              <a:rPr lang="en-US" sz="1600" i="1" baseline="30000" dirty="0"/>
              <a:t>nd</a:t>
            </a:r>
            <a:r>
              <a:rPr lang="en-US" sz="1600" i="1" dirty="0"/>
              <a:t> All-Time in school history.  He also led the team to program records in Points in a Season (357) and Touchdowns in a Season (50).    He was a 2X Letterman, 2X All-District selection and 2</a:t>
            </a:r>
            <a:r>
              <a:rPr lang="en-US" sz="1600" i="1" baseline="30000" dirty="0"/>
              <a:t>nd</a:t>
            </a:r>
            <a:r>
              <a:rPr lang="en-US" sz="1600" i="1" dirty="0"/>
              <a:t> Team All-State Defensive Back.  He was equally exceptional as a Track athlete and was a 3X Letterman, Drake Relay Qualifier in the 4 x 100 and State Track Qualifier in the 400 Hurdles.</a:t>
            </a:r>
            <a:r>
              <a:rPr lang="en-US" sz="1600" dirty="0"/>
              <a:t> </a:t>
            </a:r>
            <a:r>
              <a:rPr lang="en-US" sz="1600" i="1" dirty="0"/>
              <a:t>Kale’s signature sport though, was basketball.  His talents were quickly recognized and he played Varsity as a freshman.  He was a 4-year starter and Captain of the 2002-03 team that went 12-10 and Captain again in 2003-04 on the 19-5 team that reached the District Title game.  He was 2</a:t>
            </a:r>
            <a:r>
              <a:rPr lang="en-US" sz="1600" i="1" baseline="30000" dirty="0"/>
              <a:t>nd</a:t>
            </a:r>
            <a:r>
              <a:rPr lang="en-US" sz="1600" i="1" dirty="0"/>
              <a:t> Team All-Big</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Speech (cont.) &amp; video</a:t>
            </a:r>
          </a:p>
        </p:txBody>
      </p:sp>
      <p:sp>
        <p:nvSpPr>
          <p:cNvPr id="3" name="Content Placeholder 2"/>
          <p:cNvSpPr>
            <a:spLocks noGrp="1"/>
          </p:cNvSpPr>
          <p:nvPr>
            <p:ph idx="1"/>
          </p:nvPr>
        </p:nvSpPr>
        <p:spPr>
          <a:xfrm>
            <a:off x="457200" y="944880"/>
            <a:ext cx="7239000" cy="4846320"/>
          </a:xfrm>
        </p:spPr>
        <p:txBody>
          <a:bodyPr>
            <a:noAutofit/>
          </a:bodyPr>
          <a:lstStyle/>
          <a:p>
            <a:pPr marL="0" indent="0" algn="just">
              <a:buNone/>
            </a:pPr>
            <a:r>
              <a:rPr lang="en-US" sz="1600" i="1" dirty="0"/>
              <a:t>Bend as a freshman and 1</a:t>
            </a:r>
            <a:r>
              <a:rPr lang="en-US" sz="1600" i="1" baseline="30000" dirty="0"/>
              <a:t>st</a:t>
            </a:r>
            <a:r>
              <a:rPr lang="en-US" sz="1600" i="1" dirty="0"/>
              <a:t> Team All-Conference his last 3 seasons.  He was All-Observer, 1</a:t>
            </a:r>
            <a:r>
              <a:rPr lang="en-US" sz="1600" i="1" baseline="30000" dirty="0"/>
              <a:t>ST</a:t>
            </a:r>
            <a:r>
              <a:rPr lang="en-US" sz="1600" i="1" dirty="0"/>
              <a:t> Team All-Area, 1</a:t>
            </a:r>
            <a:r>
              <a:rPr lang="en-US" sz="1600" i="1" baseline="30000" dirty="0"/>
              <a:t>st</a:t>
            </a:r>
            <a:r>
              <a:rPr lang="en-US" sz="1600" i="1" dirty="0"/>
              <a:t> Team All-SE District and All-Eastern while earning </a:t>
            </a:r>
            <a:r>
              <a:rPr lang="en-US" sz="1600" i="1" dirty="0" err="1"/>
              <a:t>WaMaC</a:t>
            </a:r>
            <a:r>
              <a:rPr lang="en-US" sz="1600" i="1" dirty="0"/>
              <a:t> academic honors. He was Honorable Mention All-State as a Sophomore and 2</a:t>
            </a:r>
            <a:r>
              <a:rPr lang="en-US" sz="1600" i="1" baseline="30000" dirty="0"/>
              <a:t>nd</a:t>
            </a:r>
            <a:r>
              <a:rPr lang="en-US" sz="1600" i="1" dirty="0"/>
              <a:t> Team INA and 3</a:t>
            </a:r>
            <a:r>
              <a:rPr lang="en-US" sz="1600" i="1" baseline="30000" dirty="0"/>
              <a:t>rd</a:t>
            </a:r>
            <a:r>
              <a:rPr lang="en-US" sz="1600" i="1" dirty="0"/>
              <a:t> Team Des Moines Register All-State as a senior.  He was a McDonald’s All-American nominee and </a:t>
            </a:r>
            <a:r>
              <a:rPr lang="en-US" sz="1600" i="1" dirty="0" err="1"/>
              <a:t>WaMaC</a:t>
            </a:r>
            <a:r>
              <a:rPr lang="en-US" sz="1600" i="1" dirty="0"/>
              <a:t> 3A All-Star game participant.  He is the school’s only member of the 1,000-500-250 Club with 1,008 Points, 550 Assists and 250 Rebounds.  He is still the All-Time Career Assists leader with 550, 2</a:t>
            </a:r>
            <a:r>
              <a:rPr lang="en-US" sz="1600" i="1" baseline="30000" dirty="0"/>
              <a:t>nd</a:t>
            </a:r>
            <a:r>
              <a:rPr lang="en-US" sz="1600" i="1" dirty="0"/>
              <a:t> All-Time with Career Points with 1,008 and top 20 in Rebounds. After graduation, he attended Coe College and played basketball all 4 years for the </a:t>
            </a:r>
            <a:r>
              <a:rPr lang="en-US" sz="1600" i="1" dirty="0" err="1"/>
              <a:t>Kohawks</a:t>
            </a:r>
            <a:r>
              <a:rPr lang="en-US" sz="1600" i="1" dirty="0"/>
              <a:t>.  He was a 2-year starter and Captain of the team his Senior year.  He was part of the colleges first Conference Championship and still holds top 25 records for Career Assists and Steals.  He completed his Bachelor of Art’s degree in Business Administration and has been employed as a Grain Merchandiser and Strategic Customer Manager for River Valley Cooperative for the past 10 years.  Kale has completed the Leadership Advantage course through Land O’Lakes Business Development Services and was recently elevated to the position of Regional Manager at River Valley Cooperative. He also continues to work on the family farm.</a:t>
            </a:r>
            <a:r>
              <a:rPr lang="en-US" sz="1600" dirty="0"/>
              <a:t> </a:t>
            </a:r>
            <a:r>
              <a:rPr lang="en-US" sz="1600" i="1" dirty="0"/>
              <a:t>Kale and his wife Jenni reside in DeWitt and have 2 children, Kyrie (5) and </a:t>
            </a:r>
            <a:r>
              <a:rPr lang="en-US" sz="1600" i="1" dirty="0" err="1"/>
              <a:t>Livea</a:t>
            </a:r>
            <a:r>
              <a:rPr lang="en-US" sz="1600" i="1" dirty="0"/>
              <a:t> (3) and just welcomed Kami to their family a short time ago.  Please help me welcome the newest member of the Central DeWitt High School Hall of Fame, 2019 inductee… Kale Petersen.  </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535</TotalTime>
  <Words>1211</Words>
  <Application>Microsoft Macintosh PowerPoint</Application>
  <PresentationFormat>On-screen Show (4:3)</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Kale Petersen</vt:lpstr>
      <vt:lpstr>Inducted for Outstanding Contributions  as  an individual of Central dewitt High School  </vt:lpstr>
      <vt:lpstr>Biography</vt:lpstr>
      <vt:lpstr>Article from the Observer </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85</cp:revision>
  <dcterms:created xsi:type="dcterms:W3CDTF">2017-06-14T17:49:36Z</dcterms:created>
  <dcterms:modified xsi:type="dcterms:W3CDTF">2019-11-14T19:27:57Z</dcterms:modified>
</cp:coreProperties>
</file>