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3" r:id="rId4"/>
    <p:sldId id="259" r:id="rId5"/>
    <p:sldId id="261" r:id="rId6"/>
    <p:sldId id="262" r:id="rId7"/>
    <p:sldId id="264" r:id="rId8"/>
    <p:sldId id="265"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B0B"/>
    <a:srgbClr val="D1D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79"/>
    <p:restoredTop sz="93692"/>
  </p:normalViewPr>
  <p:slideViewPr>
    <p:cSldViewPr>
      <p:cViewPr varScale="1">
        <p:scale>
          <a:sx n="66" d="100"/>
          <a:sy n="66" d="100"/>
        </p:scale>
        <p:origin x="960" y="19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a:t>Click to edit Master title style</a:t>
            </a:r>
          </a:p>
        </p:txBody>
      </p:sp>
      <p:sp>
        <p:nvSpPr>
          <p:cNvPr id="25" name="Subtitle 24"/>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CB384914-F12E-423F-9F68-A623A288CFEF}" type="datetimeFigureOut">
              <a:rPr lang="en-US" smtClean="0"/>
              <a:pPr/>
              <a:t>3/4/19</a:t>
            </a:fld>
            <a:endParaRPr lang="en-US"/>
          </a:p>
        </p:txBody>
      </p:sp>
      <p:sp>
        <p:nvSpPr>
          <p:cNvPr id="18" name="Footer Placeholder 17"/>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5"/>
            <a:ext cx="1524000" cy="5851525"/>
          </a:xfrm>
        </p:spPr>
        <p:txBody>
          <a:bodyPr vert="eaVert" anchor="t"/>
          <a:lstStyle/>
          <a:p>
            <a:r>
              <a:rPr kumimoji="0" lang="en-US"/>
              <a:t>Click to edit Master title style</a:t>
            </a:r>
          </a:p>
        </p:txBody>
      </p:sp>
      <p:sp>
        <p:nvSpPr>
          <p:cNvPr id="3" name="Vertical Text Placeholder 2"/>
          <p:cNvSpPr>
            <a:spLocks noGrp="1"/>
          </p:cNvSpPr>
          <p:nvPr>
            <p:ph type="body" orient="vert" idx="1"/>
          </p:nvPr>
        </p:nvSpPr>
        <p:spPr>
          <a:xfrm>
            <a:off x="457200" y="274642"/>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a:xfrm>
            <a:off x="457200" y="6556248"/>
            <a:ext cx="3657600" cy="228600"/>
          </a:xfrm>
        </p:spPr>
        <p:txBody>
          <a:bodyPr/>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7110A480-46E2-430F-A6D9-CFEE953CE7C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n-US"/>
              <a:t>Click to edit Master title style</a:t>
            </a:r>
          </a:p>
        </p:txBody>
      </p:sp>
      <p:sp>
        <p:nvSpPr>
          <p:cNvPr id="3" name="Text Placeholder 2"/>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CB384914-F12E-423F-9F68-A623A288CFEF}" type="datetimeFigureOut">
              <a:rPr lang="en-US" smtClean="0"/>
              <a:pPr/>
              <a:t>3/4/19</a:t>
            </a:fld>
            <a:endParaRPr lang="en-US"/>
          </a:p>
        </p:txBody>
      </p:sp>
      <p:sp>
        <p:nvSpPr>
          <p:cNvPr id="5" name="Footer Placeholder 4"/>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p>
            <a:fld id="{7110A480-46E2-430F-A6D9-CFEE953CE7C3}"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CB384914-F12E-423F-9F68-A623A288CFEF}" type="datetimeFigureOut">
              <a:rPr lang="en-US" smtClean="0"/>
              <a:pPr/>
              <a:t>3/4/19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B384914-F12E-423F-9F68-A623A288CFEF}" type="datetimeFigureOut">
              <a:rPr lang="en-US" smtClean="0"/>
              <a:pPr/>
              <a:t>3/4/19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CB384914-F12E-423F-9F68-A623A288CFEF}" type="datetimeFigureOut">
              <a:rPr lang="en-US" smtClean="0"/>
              <a:pPr/>
              <a:t>3/4/19</a:t>
            </a:fld>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a:t>Click to edit Master title style</a:t>
            </a:r>
          </a:p>
        </p:txBody>
      </p:sp>
      <p:sp>
        <p:nvSpPr>
          <p:cNvPr id="3" name="Text Placeholder 2"/>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a:t>Click to edit Master title style</a:t>
            </a:r>
            <a:endParaRPr kumimoji="0" lang="en-US" dirty="0"/>
          </a:p>
        </p:txBody>
      </p:sp>
      <p:sp>
        <p:nvSpPr>
          <p:cNvPr id="4" name="Text Placeholder 3"/>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a:t>Click to edit Master text styles</a:t>
            </a:r>
          </a:p>
        </p:txBody>
      </p:sp>
      <p:sp>
        <p:nvSpPr>
          <p:cNvPr id="5" name="Date Placeholder 4"/>
          <p:cNvSpPr>
            <a:spLocks noGrp="1"/>
          </p:cNvSpPr>
          <p:nvPr>
            <p:ph type="dt" sz="half" idx="10"/>
          </p:nvPr>
        </p:nvSpPr>
        <p:spPr/>
        <p:txBody>
          <a:bodyPr/>
          <a:lstStyle/>
          <a:p>
            <a:fld id="{CB384914-F12E-423F-9F68-A623A288CFEF}" type="datetimeFigureOut">
              <a:rPr lang="en-US" smtClean="0"/>
              <a:pPr/>
              <a:t>3/4/19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10A480-46E2-430F-A6D9-CFEE953CE7C3}" type="slidenum">
              <a:rPr lang="en-US" smtClean="0"/>
              <a:pPr/>
              <a:t>‹#›</a:t>
            </a:fld>
            <a:endParaRPr lang="en-US"/>
          </a:p>
        </p:txBody>
      </p:sp>
      <p:sp>
        <p:nvSpPr>
          <p:cNvPr id="10" name="Picture Placeholder 9"/>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cstate="print">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p>
            <a:r>
              <a:rPr kumimoji="0" lang="en-US"/>
              <a:t>Click to edit Master title style</a:t>
            </a:r>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CB384914-F12E-423F-9F68-A623A288CFEF}" type="datetimeFigureOut">
              <a:rPr lang="en-US" smtClean="0"/>
              <a:pPr/>
              <a:t>3/4/19</a:t>
            </a:fld>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7110A480-46E2-430F-A6D9-CFEE953CE7C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BEB0B"/>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354442" y="3699352"/>
            <a:ext cx="5114778" cy="1101248"/>
          </a:xfrm>
        </p:spPr>
        <p:txBody>
          <a:bodyPr/>
          <a:lstStyle/>
          <a:p>
            <a:r>
              <a:rPr lang="en-US" dirty="0"/>
              <a:t>Central Dewitt Hall of Fame </a:t>
            </a:r>
          </a:p>
          <a:p>
            <a:r>
              <a:rPr lang="en-US" dirty="0"/>
              <a:t>Induction Class 2018</a:t>
            </a:r>
          </a:p>
        </p:txBody>
      </p:sp>
      <p:sp>
        <p:nvSpPr>
          <p:cNvPr id="4" name="Title 3"/>
          <p:cNvSpPr>
            <a:spLocks noGrp="1"/>
          </p:cNvSpPr>
          <p:nvPr>
            <p:ph type="ctrTitle"/>
          </p:nvPr>
        </p:nvSpPr>
        <p:spPr>
          <a:xfrm>
            <a:off x="3366868" y="692888"/>
            <a:ext cx="5105400" cy="2868168"/>
          </a:xfrm>
        </p:spPr>
        <p:txBody>
          <a:bodyPr/>
          <a:lstStyle/>
          <a:p>
            <a:r>
              <a:rPr lang="en-US" dirty="0"/>
              <a:t>Laurie</a:t>
            </a:r>
            <a:br>
              <a:rPr lang="en-US" dirty="0"/>
            </a:br>
            <a:r>
              <a:rPr lang="en-US" dirty="0"/>
              <a:t> </a:t>
            </a:r>
            <a:r>
              <a:rPr lang="en-US" dirty="0" err="1"/>
              <a:t>pote</a:t>
            </a:r>
            <a:endParaRPr lang="en-US" dirty="0"/>
          </a:p>
        </p:txBody>
      </p:sp>
      <p:pic>
        <p:nvPicPr>
          <p:cNvPr id="5" name="Picture 4" descr="Large Saber Cat Final.jpg"/>
          <p:cNvPicPr>
            <a:picLocks noChangeAspect="1"/>
          </p:cNvPicPr>
          <p:nvPr/>
        </p:nvPicPr>
        <p:blipFill>
          <a:blip r:embed="rId2" cstate="print">
            <a:lum contrast="40000"/>
          </a:blip>
          <a:stretch>
            <a:fillRect/>
          </a:stretch>
        </p:blipFill>
        <p:spPr>
          <a:xfrm>
            <a:off x="0" y="2133600"/>
            <a:ext cx="2667000" cy="2438400"/>
          </a:xfrm>
          <a:prstGeom prst="rect">
            <a:avLst/>
          </a:prstGeom>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334000" y="3352800"/>
            <a:ext cx="3429000" cy="2057400"/>
          </a:xfrm>
        </p:spPr>
        <p:txBody>
          <a:bodyPr>
            <a:normAutofit fontScale="90000"/>
          </a:bodyPr>
          <a:lstStyle/>
          <a:p>
            <a:r>
              <a:rPr lang="en-US" i="1" dirty="0"/>
              <a:t>Inducted for Outstanding Contributions </a:t>
            </a:r>
            <a:br>
              <a:rPr lang="en-US" b="0" dirty="0"/>
            </a:br>
            <a:r>
              <a:rPr lang="en-US" i="1" dirty="0"/>
              <a:t>as  an individual of Central </a:t>
            </a:r>
            <a:r>
              <a:rPr lang="en-US" i="1" dirty="0" err="1"/>
              <a:t>dewitt</a:t>
            </a:r>
            <a:r>
              <a:rPr lang="en-US" i="1" dirty="0"/>
              <a:t> High School</a:t>
            </a:r>
            <a:br>
              <a:rPr lang="en-US" b="0" dirty="0"/>
            </a:br>
            <a:br>
              <a:rPr lang="en-US" dirty="0"/>
            </a:br>
            <a:endParaRPr lang="en-US" dirty="0"/>
          </a:p>
        </p:txBody>
      </p:sp>
      <p:pic>
        <p:nvPicPr>
          <p:cNvPr id="7" name="Picture Placeholder 6">
            <a:extLst>
              <a:ext uri="{FF2B5EF4-FFF2-40B4-BE49-F238E27FC236}">
                <a16:creationId xmlns:a16="http://schemas.microsoft.com/office/drawing/2014/main" id="{482CE70A-0519-C547-AF6D-08D1248D2705}"/>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t="13073" b="13073"/>
          <a:stretch>
            <a:fillRect/>
          </a:stretch>
        </p:blip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Biography</a:t>
            </a:r>
          </a:p>
        </p:txBody>
      </p:sp>
      <p:sp>
        <p:nvSpPr>
          <p:cNvPr id="3" name="Content Placeholder 2"/>
          <p:cNvSpPr>
            <a:spLocks noGrp="1"/>
          </p:cNvSpPr>
          <p:nvPr>
            <p:ph idx="1"/>
          </p:nvPr>
        </p:nvSpPr>
        <p:spPr>
          <a:xfrm>
            <a:off x="457200" y="1554480"/>
            <a:ext cx="7239000" cy="4846320"/>
          </a:xfrm>
        </p:spPr>
        <p:txBody>
          <a:bodyPr>
            <a:normAutofit fontScale="77500" lnSpcReduction="20000"/>
          </a:bodyPr>
          <a:lstStyle/>
          <a:p>
            <a:pPr marL="0" indent="0" algn="just">
              <a:buNone/>
            </a:pPr>
            <a:r>
              <a:rPr lang="en-US" sz="2500" dirty="0"/>
              <a:t>1990 graduate Laurie </a:t>
            </a:r>
            <a:r>
              <a:rPr lang="en-US" sz="2500" dirty="0" err="1"/>
              <a:t>Pote</a:t>
            </a:r>
            <a:r>
              <a:rPr lang="en-US" sz="2500" dirty="0"/>
              <a:t> was an outstanding 4-sport athlete.  She was a 1</a:t>
            </a:r>
            <a:r>
              <a:rPr lang="en-US" sz="2500" baseline="30000" dirty="0"/>
              <a:t>st</a:t>
            </a:r>
            <a:r>
              <a:rPr lang="en-US" sz="2500" dirty="0"/>
              <a:t> Team Volleyball and 2X 1</a:t>
            </a:r>
            <a:r>
              <a:rPr lang="en-US" sz="2500" baseline="30000" dirty="0"/>
              <a:t>st</a:t>
            </a:r>
            <a:r>
              <a:rPr lang="en-US" sz="2500" dirty="0"/>
              <a:t> Team Softball All-Big Bend player.  She was a 2X Big Bend 1</a:t>
            </a:r>
            <a:r>
              <a:rPr lang="en-US" sz="2500" baseline="30000" dirty="0"/>
              <a:t>st</a:t>
            </a:r>
            <a:r>
              <a:rPr lang="en-US" sz="2500" dirty="0"/>
              <a:t> Team All-Conference basketball player helping the team win the 1990 Big Bend Title. She qualified multiple times for State Track and Drake Relays, and helped the Sabers win the 1989 &amp; 1990 Big Bend team titles and 1990 Class 2A State Team Championship. She ran on State Champion 4 x 400 and Sprint Medley Relay teams and placed 2</a:t>
            </a:r>
            <a:r>
              <a:rPr lang="en-US" sz="2500" baseline="30000" dirty="0"/>
              <a:t>nd</a:t>
            </a:r>
            <a:r>
              <a:rPr lang="en-US" sz="2500" dirty="0"/>
              <a:t> in the 400-meter.  She was selected to the All-State Track team and was a 1990 Quad City Athlete of the Year Finalist.  At Coe College she was Academic All-Conference in Volleyball and Track earning All-American status on the 4 x 400 Relay team.  </a:t>
            </a:r>
          </a:p>
          <a:p>
            <a:pPr marL="0" indent="0" algn="just">
              <a:buNone/>
            </a:pPr>
            <a:endParaRPr lang="en-US" sz="1600" dirty="0"/>
          </a:p>
          <a:p>
            <a:pPr marL="0" indent="0" algn="just">
              <a:buNone/>
            </a:pPr>
            <a:endParaRPr lang="en-US" sz="1600" dirty="0"/>
          </a:p>
          <a:p>
            <a:pPr>
              <a:buNone/>
            </a:pPr>
            <a:br>
              <a:rPr lang="en-US" sz="2000" dirty="0"/>
            </a:br>
            <a:endParaRPr lang="en-US" sz="58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from the Observer </a:t>
            </a:r>
          </a:p>
        </p:txBody>
      </p:sp>
      <p:sp>
        <p:nvSpPr>
          <p:cNvPr id="6" name="Content Placeholder 5"/>
          <p:cNvSpPr>
            <a:spLocks noGrp="1"/>
          </p:cNvSpPr>
          <p:nvPr>
            <p:ph idx="1"/>
          </p:nvPr>
        </p:nvSpPr>
        <p:spPr/>
        <p:txBody>
          <a:bodyPr>
            <a:noAutofit/>
          </a:bodyPr>
          <a:lstStyle/>
          <a:p>
            <a:pPr marL="0" indent="0" algn="just">
              <a:buNone/>
            </a:pPr>
            <a:r>
              <a:rPr lang="en-US" sz="1600" dirty="0"/>
              <a:t>     In recent years, Central DeWitt activities director Kurt </a:t>
            </a:r>
            <a:r>
              <a:rPr lang="en-US" sz="1600" dirty="0" err="1"/>
              <a:t>Kreiter</a:t>
            </a:r>
            <a:r>
              <a:rPr lang="en-US" sz="1600" dirty="0"/>
              <a:t> has made a point to honor the school’s four-sport athletes. Some years there are a handful, some years there are barely any. It takes a lot of commitment to move from one sport to another to another to another. Which makes the now-Hall of Fame career of Laurie (</a:t>
            </a:r>
            <a:r>
              <a:rPr lang="en-US" sz="1600" dirty="0" err="1"/>
              <a:t>Pote</a:t>
            </a:r>
            <a:r>
              <a:rPr lang="en-US" sz="1600" dirty="0"/>
              <a:t>) </a:t>
            </a:r>
            <a:r>
              <a:rPr lang="en-US" sz="1600" dirty="0" err="1"/>
              <a:t>Dufoe</a:t>
            </a:r>
            <a:r>
              <a:rPr lang="en-US" sz="1600" dirty="0"/>
              <a:t> all the more impressive.</a:t>
            </a:r>
          </a:p>
          <a:p>
            <a:pPr marL="0" indent="0" algn="just">
              <a:buNone/>
            </a:pPr>
            <a:r>
              <a:rPr lang="en-US" sz="1600" dirty="0"/>
              <a:t>     </a:t>
            </a:r>
            <a:r>
              <a:rPr lang="en-US" sz="1600" dirty="0" err="1"/>
              <a:t>Dufoe</a:t>
            </a:r>
            <a:r>
              <a:rPr lang="en-US" sz="1600" dirty="0"/>
              <a:t>, a 1990 Central graduate, not only competed in four different sports, she excelled in them. In fact, </a:t>
            </a:r>
            <a:r>
              <a:rPr lang="en-US" sz="1600" dirty="0" err="1"/>
              <a:t>Dufoe</a:t>
            </a:r>
            <a:r>
              <a:rPr lang="en-US" sz="1600" dirty="0"/>
              <a:t> earned all-conference or all-state honors in each of the four sports she competed in – volleyball, basketball, track and field, and softball – during the 1989-90 school year.</a:t>
            </a:r>
          </a:p>
          <a:p>
            <a:pPr marL="0" indent="0" algn="just">
              <a:buNone/>
            </a:pPr>
            <a:r>
              <a:rPr lang="en-US" sz="1600" dirty="0"/>
              <a:t>     Track was </a:t>
            </a:r>
            <a:r>
              <a:rPr lang="en-US" sz="1600" dirty="0" err="1"/>
              <a:t>Dufoe’s</a:t>
            </a:r>
            <a:r>
              <a:rPr lang="en-US" sz="1600" dirty="0"/>
              <a:t> showcase. A multiple-time state and Drake Relays qualifier, </a:t>
            </a:r>
            <a:r>
              <a:rPr lang="en-US" sz="1600" dirty="0" err="1"/>
              <a:t>Dufoe</a:t>
            </a:r>
            <a:r>
              <a:rPr lang="en-US" sz="1600" dirty="0"/>
              <a:t> capped off a strong junior campaign by running the opening leg on Central’s state runner-up 4x400 team that set a school record. That mark lasted a single season as </a:t>
            </a:r>
            <a:r>
              <a:rPr lang="en-US" sz="1600" dirty="0" err="1"/>
              <a:t>Dufoe</a:t>
            </a:r>
            <a:r>
              <a:rPr lang="en-US" sz="1600" dirty="0"/>
              <a:t> and three of her teammates – who will also be inducted into the Hall of Fame – won a state title in the event with a new record clocking that was three seconds faster. </a:t>
            </a:r>
          </a:p>
          <a:p>
            <a:pPr marL="0" indent="0" algn="just">
              <a:buNone/>
            </a:pPr>
            <a:r>
              <a:rPr lang="en-US" sz="1600" dirty="0"/>
              <a:t>     </a:t>
            </a:r>
            <a:r>
              <a:rPr lang="en-US" sz="1600" dirty="0" err="1"/>
              <a:t>Dufoe</a:t>
            </a:r>
            <a:r>
              <a:rPr lang="en-US" sz="1600" dirty="0"/>
              <a:t> added a second state title on the Sabers’ sprint medley team, which claimed its own school record, and earned an individual silver in the 400-meter dash to help the Sabers bring home the Class 2A state team championship. </a:t>
            </a:r>
            <a:r>
              <a:rPr lang="en-US" sz="1600" dirty="0" err="1"/>
              <a:t>Dufoe’s</a:t>
            </a:r>
            <a:r>
              <a:rPr lang="en-US" sz="1600" dirty="0"/>
              <a:t> performance earned her a spot on that year’s Iowa</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Association of Track Coaches All-State team.</a:t>
            </a:r>
          </a:p>
          <a:p>
            <a:pPr marL="0" indent="0" algn="just">
              <a:buNone/>
            </a:pPr>
            <a:r>
              <a:rPr lang="en-US" sz="1600" dirty="0"/>
              <a:t>     </a:t>
            </a:r>
            <a:r>
              <a:rPr lang="en-US" sz="1600" dirty="0" err="1"/>
              <a:t>Dufoe</a:t>
            </a:r>
            <a:r>
              <a:rPr lang="en-US" sz="1600" dirty="0"/>
              <a:t> used her speed in her other sports as well. She was a two-time first-team outfield selection to the All-Big Bend squad, leading the team in stolen bases both her junior and senior seasons (she averaged 41 steals over the two campaigns) and Central responded by setting the program’s wins record in back-to-back seasons. </a:t>
            </a:r>
          </a:p>
          <a:p>
            <a:pPr marL="0" indent="0" algn="just">
              <a:buNone/>
            </a:pPr>
            <a:r>
              <a:rPr lang="en-US" sz="1600" dirty="0"/>
              <a:t>     On the volleyball court, it was </a:t>
            </a:r>
            <a:r>
              <a:rPr lang="en-US" sz="1600" dirty="0" err="1"/>
              <a:t>Dufoe</a:t>
            </a:r>
            <a:r>
              <a:rPr lang="en-US" sz="1600" dirty="0"/>
              <a:t>, more often than not, diving to the floor to spoil an opponent’s attack. During a senior season that earned her a first-team All-Big Bend spot, </a:t>
            </a:r>
            <a:r>
              <a:rPr lang="en-US" sz="1600" dirty="0" err="1"/>
              <a:t>Dufoe</a:t>
            </a:r>
            <a:r>
              <a:rPr lang="en-US" sz="1600" dirty="0"/>
              <a:t> set a new school record with 92 digs, while adding 125 kills and 295 serve successes. The Sabers, meanwhile, finished second in the Big Bend.</a:t>
            </a:r>
          </a:p>
          <a:p>
            <a:pPr marL="0" indent="0" algn="just">
              <a:buNone/>
            </a:pPr>
            <a:r>
              <a:rPr lang="en-US" sz="1600" dirty="0"/>
              <a:t>     A forward on Central’s basketball team, </a:t>
            </a:r>
            <a:r>
              <a:rPr lang="en-US" sz="1600" dirty="0" err="1"/>
              <a:t>Dufoe</a:t>
            </a:r>
            <a:r>
              <a:rPr lang="en-US" sz="1600" dirty="0"/>
              <a:t> set another school record during her junior season for field goal shooting and was an honorable mention all-conference selection. A year later, </a:t>
            </a:r>
            <a:r>
              <a:rPr lang="en-US" sz="1600" dirty="0" err="1"/>
              <a:t>Dufoe</a:t>
            </a:r>
            <a:r>
              <a:rPr lang="en-US" sz="1600" dirty="0"/>
              <a:t> and the Sabers went 17-2, won the Big Bend, and earned a state ranking.  For her play, which included a team-best 40 made free throws and two dramatic buckets in Central’s regional game with North Scott, </a:t>
            </a:r>
            <a:r>
              <a:rPr lang="en-US" sz="1600" dirty="0" err="1"/>
              <a:t>Dufoe</a:t>
            </a:r>
            <a:r>
              <a:rPr lang="en-US" sz="1600" dirty="0"/>
              <a:t> earned a spot on the All-Big Bend second team.</a:t>
            </a:r>
          </a:p>
          <a:p>
            <a:pPr marL="0" indent="0" algn="just">
              <a:buNone/>
            </a:pPr>
            <a:endParaRPr lang="en-US" sz="1600" dirty="0"/>
          </a:p>
          <a:p>
            <a:pPr marL="0" indent="0" algn="just">
              <a:buNone/>
            </a:pPr>
            <a:endParaRPr lang="en-US" sz="1600" dirty="0"/>
          </a:p>
          <a:p>
            <a:pPr marL="0" indent="0" algn="just">
              <a:buNone/>
            </a:pPr>
            <a:endParaRPr lang="en-US" sz="16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5000"/>
            <a:lum/>
          </a:blip>
          <a:srcRect/>
          <a:stretch>
            <a:fillRect t="-22000" b="-2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The Observer (cont.)</a:t>
            </a:r>
          </a:p>
        </p:txBody>
      </p:sp>
      <p:sp>
        <p:nvSpPr>
          <p:cNvPr id="3" name="Content Placeholder 2"/>
          <p:cNvSpPr>
            <a:spLocks noGrp="1"/>
          </p:cNvSpPr>
          <p:nvPr>
            <p:ph idx="1"/>
          </p:nvPr>
        </p:nvSpPr>
        <p:spPr>
          <a:xfrm>
            <a:off x="457200" y="1554480"/>
            <a:ext cx="7239000" cy="4846320"/>
          </a:xfrm>
        </p:spPr>
        <p:txBody>
          <a:bodyPr>
            <a:noAutofit/>
          </a:bodyPr>
          <a:lstStyle/>
          <a:p>
            <a:pPr marL="0" indent="0" algn="just">
              <a:buNone/>
            </a:pPr>
            <a:r>
              <a:rPr lang="en-US" sz="1600" dirty="0"/>
              <a:t>     For all of her success – she was named a finalist for the Quad City Times Athlete of the Year in 1990 – some of </a:t>
            </a:r>
            <a:r>
              <a:rPr lang="en-US" sz="1600" dirty="0" err="1"/>
              <a:t>Dufoe’s</a:t>
            </a:r>
            <a:r>
              <a:rPr lang="en-US" sz="1600" dirty="0"/>
              <a:t> biggest memories involve playing alongside her younger sister Heidi.</a:t>
            </a:r>
          </a:p>
          <a:p>
            <a:pPr marL="0" indent="0" algn="just">
              <a:buNone/>
            </a:pPr>
            <a:r>
              <a:rPr lang="en-US" sz="1600" dirty="0"/>
              <a:t>     After her graduation from Central, </a:t>
            </a:r>
            <a:r>
              <a:rPr lang="en-US" sz="1600" dirty="0" err="1"/>
              <a:t>Dufoe</a:t>
            </a:r>
            <a:r>
              <a:rPr lang="en-US" sz="1600" dirty="0"/>
              <a:t> continued to be a multi-sport athlete for two years at Coe College in Cedar Rapids, playing both volleyball and running track – she was named Most Promising Freshman in both sports – before turning her attention solely to track. In her junior season, </a:t>
            </a:r>
            <a:r>
              <a:rPr lang="en-US" sz="1600" dirty="0" err="1"/>
              <a:t>Dufoe</a:t>
            </a:r>
            <a:r>
              <a:rPr lang="en-US" sz="1600" dirty="0"/>
              <a:t> was named Coe’s Most Valuable Female Track Athlete and earned NCAA Division III All-American honors on the </a:t>
            </a:r>
            <a:r>
              <a:rPr lang="en-US" sz="1600" dirty="0" err="1"/>
              <a:t>Kohawks</a:t>
            </a:r>
            <a:r>
              <a:rPr lang="en-US" sz="1600" dirty="0"/>
              <a:t>’ 4x400 team. A year later, </a:t>
            </a:r>
            <a:r>
              <a:rPr lang="en-US" sz="1600" dirty="0" err="1"/>
              <a:t>Dufoe</a:t>
            </a:r>
            <a:r>
              <a:rPr lang="en-US" sz="1600" dirty="0"/>
              <a:t> and the 4x400 team qualified for the National meet again.</a:t>
            </a:r>
          </a:p>
          <a:p>
            <a:pPr marL="0" indent="0" algn="just">
              <a:buNone/>
            </a:pPr>
            <a:r>
              <a:rPr lang="en-US" sz="1600" dirty="0"/>
              <a:t>     Currently, the Assistant Director of Career Development and Civic Engagement at Simpson College in Indianola, </a:t>
            </a:r>
            <a:r>
              <a:rPr lang="en-US" sz="1600" dirty="0" err="1"/>
              <a:t>Dufoe</a:t>
            </a:r>
            <a:r>
              <a:rPr lang="en-US" sz="1600" dirty="0"/>
              <a:t> and her husband Greg have four children – Karina, Nick, Matt, and </a:t>
            </a:r>
            <a:r>
              <a:rPr lang="en-US" sz="1600" dirty="0" err="1"/>
              <a:t>Josilyn</a:t>
            </a:r>
            <a:r>
              <a:rPr lang="en-US" sz="1600" dirty="0"/>
              <a:t>.</a:t>
            </a:r>
          </a:p>
          <a:p>
            <a:pPr marL="0" indent="0">
              <a:buNone/>
            </a:pPr>
            <a:endParaRPr lang="en-US" sz="16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5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7239000" cy="1143000"/>
          </a:xfrm>
        </p:spPr>
        <p:txBody>
          <a:bodyPr/>
          <a:lstStyle/>
          <a:p>
            <a:r>
              <a:rPr lang="en-US" dirty="0"/>
              <a:t>Induction speech</a:t>
            </a:r>
          </a:p>
        </p:txBody>
      </p:sp>
      <p:sp>
        <p:nvSpPr>
          <p:cNvPr id="3" name="Content Placeholder 2"/>
          <p:cNvSpPr>
            <a:spLocks noGrp="1"/>
          </p:cNvSpPr>
          <p:nvPr>
            <p:ph idx="1"/>
          </p:nvPr>
        </p:nvSpPr>
        <p:spPr>
          <a:xfrm>
            <a:off x="457200" y="914400"/>
            <a:ext cx="7239000" cy="4846320"/>
          </a:xfrm>
        </p:spPr>
        <p:txBody>
          <a:bodyPr>
            <a:noAutofit/>
          </a:bodyPr>
          <a:lstStyle/>
          <a:p>
            <a:pPr marL="0" indent="0" algn="just">
              <a:buNone/>
            </a:pPr>
            <a:r>
              <a:rPr lang="en-US" sz="1600" b="1" i="1" u="sng" dirty="0"/>
              <a:t>Inducted for Outstanding Contributions as an Individual </a:t>
            </a:r>
          </a:p>
          <a:p>
            <a:pPr marL="0" indent="0" algn="just">
              <a:buNone/>
            </a:pPr>
            <a:r>
              <a:rPr lang="en-US" sz="1600" i="1" dirty="0"/>
              <a:t>One of the most talented 4-sport athletes to ever compete for the Sabers was 1990 graduate, Laurie </a:t>
            </a:r>
            <a:r>
              <a:rPr lang="en-US" sz="1600" i="1" dirty="0" err="1"/>
              <a:t>Pote</a:t>
            </a:r>
            <a:r>
              <a:rPr lang="en-US" sz="1600" i="1" dirty="0"/>
              <a:t>.  She was also an outstanding student and leader and during her time in school was a member of the chorus, NHS, SADD, Science Club, served as a class officer and was HC Queen. As a senior Volleyball player, she had an 85% Serving Average and 33 Aces.  At one time she was 7</a:t>
            </a:r>
            <a:r>
              <a:rPr lang="en-US" sz="1600" i="1" baseline="30000" dirty="0"/>
              <a:t>th</a:t>
            </a:r>
            <a:r>
              <a:rPr lang="en-US" sz="1600" i="1" dirty="0"/>
              <a:t> All-Time in Sets/Game. She was a 1</a:t>
            </a:r>
            <a:r>
              <a:rPr lang="en-US" sz="1600" i="1" baseline="30000" dirty="0"/>
              <a:t>st</a:t>
            </a:r>
            <a:r>
              <a:rPr lang="en-US" sz="1600" i="1" dirty="0"/>
              <a:t> Team All-Big Bend selection.  As a Junior basketball player, she set a school record for Field Goal Shooting as was Honorable Mention All-Conference.  Her senior year, she helped the basketball team with the Big Bend Conference Championship with a 13-1 record and led the team with 40 made Free Throws.  She was selected to the 2</a:t>
            </a:r>
            <a:r>
              <a:rPr lang="en-US" sz="1600" i="1" baseline="30000" dirty="0"/>
              <a:t>nd</a:t>
            </a:r>
            <a:r>
              <a:rPr lang="en-US" sz="1600" i="1" dirty="0"/>
              <a:t> Team All-Big Bend team.  She also excelled in softball and was additionally a Big Bend 1</a:t>
            </a:r>
            <a:r>
              <a:rPr lang="en-US" sz="1600" i="1" baseline="30000" dirty="0"/>
              <a:t>st</a:t>
            </a:r>
            <a:r>
              <a:rPr lang="en-US" sz="1600" i="1" dirty="0"/>
              <a:t> Team All-Conference selection both her junior and senior seasons in that sport.</a:t>
            </a:r>
            <a:r>
              <a:rPr lang="en-US" sz="1600" dirty="0"/>
              <a:t> </a:t>
            </a:r>
            <a:r>
              <a:rPr lang="en-US" sz="1600" i="1" dirty="0"/>
              <a:t>She excelled in track.  As an underclassman, including her Freshman year, she qualified multiple times for both State track and the Drake Relays.  She was part of a 2</a:t>
            </a:r>
            <a:r>
              <a:rPr lang="en-US" sz="1600" i="1" baseline="30000" dirty="0"/>
              <a:t>nd</a:t>
            </a:r>
            <a:r>
              <a:rPr lang="en-US" sz="1600" i="1" dirty="0"/>
              <a:t> Place State 4 x 400-m Relay that set the 1989 school record.  She helped the Sabers win the 1989 &amp; 1990 Big Bend team titles and the Class 2A State Team Championship in 1990, running for Hall of Fame Coach Pam Duncan.  She was a member of the State Champion 4 x 400-m Relay and Sprint Medley Relay teams.  She also placed 2</a:t>
            </a:r>
            <a:r>
              <a:rPr lang="en-US" sz="1600" i="1" baseline="30000" dirty="0"/>
              <a:t>nd</a:t>
            </a:r>
            <a:r>
              <a:rPr lang="en-US" sz="1600" i="1" dirty="0"/>
              <a:t> individually in the 400-m run at State.  She was selected to the Iowa Association of Track Coaches All-State Track team that season.  She also set many school records including the 4 x 400-m</a:t>
            </a:r>
            <a:endParaRPr lang="en-US" sz="1600" dirty="0"/>
          </a:p>
        </p:txBody>
      </p:sp>
    </p:spTree>
    <p:extLst>
      <p:ext uri="{BB962C8B-B14F-4D97-AF65-F5344CB8AC3E}">
        <p14:creationId xmlns:p14="http://schemas.microsoft.com/office/powerpoint/2010/main" val="4243043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239000" cy="1143000"/>
          </a:xfrm>
        </p:spPr>
        <p:txBody>
          <a:bodyPr/>
          <a:lstStyle/>
          <a:p>
            <a:r>
              <a:rPr lang="en-US" dirty="0"/>
              <a:t>Speech (cont.) &amp; video</a:t>
            </a:r>
          </a:p>
        </p:txBody>
      </p:sp>
      <p:sp>
        <p:nvSpPr>
          <p:cNvPr id="3" name="Content Placeholder 2"/>
          <p:cNvSpPr>
            <a:spLocks noGrp="1"/>
          </p:cNvSpPr>
          <p:nvPr>
            <p:ph idx="1"/>
          </p:nvPr>
        </p:nvSpPr>
        <p:spPr>
          <a:xfrm>
            <a:off x="457200" y="1066800"/>
            <a:ext cx="7239000" cy="4846320"/>
          </a:xfrm>
        </p:spPr>
        <p:txBody>
          <a:bodyPr>
            <a:noAutofit/>
          </a:bodyPr>
          <a:lstStyle/>
          <a:p>
            <a:pPr marL="0" indent="0" algn="just">
              <a:buNone/>
            </a:pPr>
            <a:r>
              <a:rPr lang="en-US" sz="1600" i="1" dirty="0"/>
              <a:t>and Sprint Medley Relay times that still stand today and has the fasted 400-m run All-Time with a school record of 58.73. Laurie was recognized for her outstanding high school athletic career by being selected as a 1990 Quad City Athlete of the Year Finalist. She enrolled at Coe College and continued her athletic career.  She participated in volleyball for 2 years and track all 4 seasons.  She was recognized as the volleyball and track programs Most Promising Freshman in 1990-1991 and earned Academic All-Conference honors 2 years in Volleyball and all 4 years in Track.  She was selected as the Most Valuable Female Track Athlete at Coe in 1993 and earned Division III All-American honors as a member of the 1993 4 x 400-m Relay team.  That team also qualified for the NCAA Division III meet in 1994. Later, she attended the University of Iowa and earned a Master of Arts in Student Development in Postsecondary Education, working for Career Services at the University.  Currently she is the Assistant Director of Career Development &amp; Civic Engagement at Simpson College in Indianola.  She and her husband Greg have four children, Karina (22), who runs track and the University of South Dakota, Nick (18) who will play baseball at Luther this year and, Matt (15) and </a:t>
            </a:r>
            <a:r>
              <a:rPr lang="en-US" sz="1600" i="1" dirty="0" err="1"/>
              <a:t>Josilyn</a:t>
            </a:r>
            <a:r>
              <a:rPr lang="en-US" sz="1600" i="1" dirty="0"/>
              <a:t> (11) both very active in the Adel-DeSoto-Milburn school district.</a:t>
            </a:r>
            <a:r>
              <a:rPr lang="en-US" sz="1600" dirty="0"/>
              <a:t>  </a:t>
            </a:r>
            <a:r>
              <a:rPr lang="en-US" sz="1600" i="1" dirty="0"/>
              <a:t>Please help me welcome the newest member of the Central DeWitt High School Hall of Fame, 2018 inductee… Laurie (</a:t>
            </a:r>
            <a:r>
              <a:rPr lang="en-US" sz="1600" i="1" dirty="0" err="1"/>
              <a:t>Pote</a:t>
            </a:r>
            <a:r>
              <a:rPr lang="en-US" sz="1600" i="1" dirty="0"/>
              <a:t>) </a:t>
            </a:r>
            <a:r>
              <a:rPr lang="en-US" sz="1600" i="1" dirty="0" err="1"/>
              <a:t>Dufoe</a:t>
            </a:r>
            <a:r>
              <a:rPr lang="en-US" sz="1600" i="1" dirty="0"/>
              <a:t>.</a:t>
            </a:r>
            <a:endParaRPr lang="en-US" sz="1600" dirty="0"/>
          </a:p>
          <a:p>
            <a:pPr marL="0" indent="0" algn="just">
              <a:buNone/>
            </a:pPr>
            <a:endParaRPr lang="en-US" sz="1600" dirty="0"/>
          </a:p>
          <a:p>
            <a:pPr marL="0" indent="0" algn="just">
              <a:buNone/>
            </a:pPr>
            <a:endParaRPr lang="en-US" sz="1600" dirty="0"/>
          </a:p>
          <a:p>
            <a:pPr marL="0" indent="0" algn="just">
              <a:buNone/>
            </a:pPr>
            <a:endParaRPr lang="en-US" sz="1600" dirty="0"/>
          </a:p>
          <a:p>
            <a:endParaRPr lang="en-US" sz="1600" dirty="0"/>
          </a:p>
        </p:txBody>
      </p:sp>
    </p:spTree>
    <p:extLst>
      <p:ext uri="{BB962C8B-B14F-4D97-AF65-F5344CB8AC3E}">
        <p14:creationId xmlns:p14="http://schemas.microsoft.com/office/powerpoint/2010/main" val="207404820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ustom 5 1">
      <a:dk1>
        <a:srgbClr val="000000"/>
      </a:dk1>
      <a:lt1>
        <a:srgbClr val="FFFFFF"/>
      </a:lt1>
      <a:dk2>
        <a:srgbClr val="660D85"/>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520</TotalTime>
  <Words>1426</Words>
  <Application>Microsoft Macintosh PowerPoint</Application>
  <PresentationFormat>On-screen Show (4:3)</PresentationFormat>
  <Paragraphs>31</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Trebuchet MS</vt:lpstr>
      <vt:lpstr>Wingdings</vt:lpstr>
      <vt:lpstr>Wingdings 2</vt:lpstr>
      <vt:lpstr>Opulent</vt:lpstr>
      <vt:lpstr>Laurie  pote</vt:lpstr>
      <vt:lpstr>Inducted for Outstanding Contributions  as  an individual of Central dewitt High School  </vt:lpstr>
      <vt:lpstr>Biography</vt:lpstr>
      <vt:lpstr>Article from the Observer </vt:lpstr>
      <vt:lpstr>The Observer (cont.)</vt:lpstr>
      <vt:lpstr>The Observer (cont.)</vt:lpstr>
      <vt:lpstr>Induction speech</vt:lpstr>
      <vt:lpstr>Speech (cont.) &amp; video</vt:lpstr>
    </vt:vector>
  </TitlesOfParts>
  <Company>Clinton Community Schools</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Wallace Ash</dc:title>
  <dc:creator>SarahFlathers</dc:creator>
  <cp:lastModifiedBy>Microsoft Office User</cp:lastModifiedBy>
  <cp:revision>79</cp:revision>
  <dcterms:created xsi:type="dcterms:W3CDTF">2017-06-14T17:49:36Z</dcterms:created>
  <dcterms:modified xsi:type="dcterms:W3CDTF">2019-03-04T16:44:38Z</dcterms:modified>
</cp:coreProperties>
</file>