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30"/>
    <p:restoredTop sz="93638"/>
  </p:normalViewPr>
  <p:slideViewPr>
    <p:cSldViewPr>
      <p:cViewPr varScale="1">
        <p:scale>
          <a:sx n="117" d="100"/>
          <a:sy n="117" d="100"/>
        </p:scale>
        <p:origin x="136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smtClean="0"/>
              <a:t>Central Dewitt Hall of Fame </a:t>
            </a:r>
          </a:p>
          <a:p>
            <a:r>
              <a:rPr lang="en-US" dirty="0" smtClean="0"/>
              <a:t>Induction Class 2017</a:t>
            </a:r>
          </a:p>
        </p:txBody>
      </p:sp>
      <p:sp>
        <p:nvSpPr>
          <p:cNvPr id="4" name="Title 3"/>
          <p:cNvSpPr>
            <a:spLocks noGrp="1"/>
          </p:cNvSpPr>
          <p:nvPr>
            <p:ph type="ctrTitle"/>
          </p:nvPr>
        </p:nvSpPr>
        <p:spPr>
          <a:xfrm>
            <a:off x="3366868" y="692888"/>
            <a:ext cx="5105400" cy="2868168"/>
          </a:xfrm>
        </p:spPr>
        <p:txBody>
          <a:bodyPr/>
          <a:lstStyle/>
          <a:p>
            <a:r>
              <a:rPr lang="en-US" dirty="0" smtClean="0"/>
              <a:t>Megan (</a:t>
            </a:r>
            <a:r>
              <a:rPr lang="en-US" dirty="0" err="1" smtClean="0"/>
              <a:t>machovec</a:t>
            </a:r>
            <a:r>
              <a:rPr lang="en-US" smtClean="0"/>
              <a:t>) Till</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t>
            </a:r>
            <a:r>
              <a:rPr lang="en-US" i="1" dirty="0" smtClean="0"/>
              <a:t>an </a:t>
            </a:r>
            <a:r>
              <a:rPr lang="en-US" i="1" dirty="0" smtClean="0"/>
              <a:t>individual of Central </a:t>
            </a:r>
            <a:r>
              <a:rPr lang="en-US" i="1" dirty="0" err="1" smtClean="0"/>
              <a:t>dewitt</a:t>
            </a:r>
            <a:r>
              <a:rPr lang="en-US" i="1" dirty="0" smtClean="0"/>
              <a:t> High </a:t>
            </a:r>
            <a:r>
              <a:rPr lang="en-US" i="1" dirty="0" smtClean="0"/>
              <a:t>School</a:t>
            </a:r>
            <a:r>
              <a:rPr lang="en-US" b="0" dirty="0" smtClean="0"/>
              <a:t/>
            </a:r>
            <a:br>
              <a:rPr lang="en-US" b="0" dirty="0" smtClean="0"/>
            </a:br>
            <a:r>
              <a:rPr lang="en-US" dirty="0" smtClean="0"/>
              <a:t/>
            </a:r>
            <a:br>
              <a:rPr lang="en-US" dirty="0" smtClean="0"/>
            </a:br>
            <a:endParaRPr lang="en-US" dirty="0"/>
          </a:p>
        </p:txBody>
      </p:sp>
      <p:pic>
        <p:nvPicPr>
          <p:cNvPr id="3" name="Picture Placeholder 2"/>
          <p:cNvPicPr>
            <a:picLocks noGrp="1" noChangeAspect="1"/>
          </p:cNvPicPr>
          <p:nvPr>
            <p:ph type="pic" idx="1"/>
          </p:nvPr>
        </p:nvPicPr>
        <p:blipFill>
          <a:blip r:embed="rId2">
            <a:extLst>
              <a:ext uri="{28A0092B-C50C-407E-A947-70E740481C1C}">
                <a14:useLocalDpi xmlns:a14="http://schemas.microsoft.com/office/drawing/2010/main" val="0"/>
              </a:ext>
            </a:extLst>
          </a:blip>
          <a:srcRect t="23317" b="23317"/>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2006 </a:t>
            </a:r>
            <a:r>
              <a:rPr lang="en-US" sz="1600" dirty="0"/>
              <a:t>graduate Megan </a:t>
            </a:r>
            <a:r>
              <a:rPr lang="en-US" sz="1600" dirty="0" err="1"/>
              <a:t>Machovec</a:t>
            </a:r>
            <a:r>
              <a:rPr lang="en-US" sz="1600" dirty="0"/>
              <a:t> was a rare 5-sport athlete who excelled in all of them while earning 15 Varsity Letters.  She Lettered in soccer, was Honorable Mention All-Conference in basketball, a 2</a:t>
            </a:r>
            <a:r>
              <a:rPr lang="en-US" sz="1600" baseline="30000" dirty="0"/>
              <a:t>nd</a:t>
            </a:r>
            <a:r>
              <a:rPr lang="en-US" sz="1600" dirty="0"/>
              <a:t> Team All-Conference volleyball player, Drake Relay &amp; State track qualifier and 4X All-State softball player. Megan still holds Saber softball records for most career stolen bases, season stolen bases, and most hits/singles in a season. She was member of 1 conference basketball, 3 conference track, 4 conference softball titles and the 2005 5</a:t>
            </a:r>
            <a:r>
              <a:rPr lang="en-US" sz="1600" baseline="30000" dirty="0"/>
              <a:t>th</a:t>
            </a:r>
            <a:r>
              <a:rPr lang="en-US" sz="1600" dirty="0"/>
              <a:t> place State Softball team.  She played softball at UNI and was a 2X Missouri Valley All-Conference selection and team captain.  Her career batting average was .321 and she had 41 career stolen bases.</a:t>
            </a:r>
          </a:p>
          <a:p>
            <a:pPr marL="0" indent="0" algn="just">
              <a:buNone/>
            </a:pPr>
            <a:endParaRPr lang="en-US" sz="1600" dirty="0" smtClean="0"/>
          </a:p>
          <a:p>
            <a:pPr marL="0" indent="0" algn="just">
              <a:buNone/>
            </a:pPr>
            <a:endParaRPr lang="en-US" sz="1600" dirty="0" smtClean="0"/>
          </a:p>
          <a:p>
            <a:pPr>
              <a:buNone/>
            </a:pPr>
            <a:r>
              <a:rPr lang="en-US" sz="2000" dirty="0" smtClean="0"/>
              <a:t/>
            </a:r>
            <a:br>
              <a:rPr lang="en-US" sz="2000" dirty="0" smtClean="0"/>
            </a:br>
            <a:endParaRPr lang="en-US" sz="5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p:txBody>
          <a:bodyPr>
            <a:noAutofit/>
          </a:bodyPr>
          <a:lstStyle/>
          <a:p>
            <a:pPr marL="0" indent="0" algn="just">
              <a:buNone/>
            </a:pPr>
            <a:r>
              <a:rPr lang="en-US" sz="1600" dirty="0" smtClean="0"/>
              <a:t>	Megan </a:t>
            </a:r>
            <a:r>
              <a:rPr lang="en-US" sz="1600" dirty="0" err="1"/>
              <a:t>Machovec</a:t>
            </a:r>
            <a:r>
              <a:rPr lang="en-US" sz="1600" dirty="0"/>
              <a:t> Till admits athletics </a:t>
            </a:r>
            <a:r>
              <a:rPr lang="en-US" sz="1600" dirty="0" smtClean="0"/>
              <a:t>“</a:t>
            </a:r>
            <a:r>
              <a:rPr lang="en-US" sz="1600" dirty="0"/>
              <a:t>always came pretty easy” for </a:t>
            </a:r>
            <a:r>
              <a:rPr lang="en-US" sz="1600" dirty="0" smtClean="0"/>
              <a:t>her.  Her </a:t>
            </a:r>
            <a:r>
              <a:rPr lang="en-US" sz="1600" dirty="0"/>
              <a:t>active parents encouraged her participation in sports, she admired her big brother’s passion for athletics, and her three younger sisters joined in as part of the </a:t>
            </a:r>
            <a:r>
              <a:rPr lang="en-US" sz="1600" dirty="0" err="1"/>
              <a:t>Machovec</a:t>
            </a:r>
            <a:r>
              <a:rPr lang="en-US" sz="1600" dirty="0"/>
              <a:t> “team.”</a:t>
            </a:r>
          </a:p>
          <a:p>
            <a:pPr marL="0" indent="0" algn="just">
              <a:buNone/>
            </a:pPr>
            <a:r>
              <a:rPr lang="en-US" sz="1600" dirty="0" smtClean="0"/>
              <a:t>	At </a:t>
            </a:r>
            <a:r>
              <a:rPr lang="en-US" sz="1600" dirty="0"/>
              <a:t>Central (DeWitt) High School, she became, as described by activities director Kurt </a:t>
            </a:r>
            <a:r>
              <a:rPr lang="en-US" sz="1600" dirty="0" err="1"/>
              <a:t>Kreiter</a:t>
            </a:r>
            <a:r>
              <a:rPr lang="en-US" sz="1600" dirty="0"/>
              <a:t>, “one of the rare and great four-sports athletes” in her freshman, sophomore and junior years “and potentially the only five-sport athlete during her [senior year] to ever compete at Central.”</a:t>
            </a:r>
          </a:p>
          <a:p>
            <a:pPr marL="0" indent="0" algn="just">
              <a:buNone/>
            </a:pPr>
            <a:r>
              <a:rPr lang="en-US" sz="1600" dirty="0" smtClean="0"/>
              <a:t>	Speed </a:t>
            </a:r>
            <a:r>
              <a:rPr lang="en-US" sz="1600" dirty="0"/>
              <a:t>might have been her greatest asset – as a base-stealer in softball and a sprinter on the track team. She </a:t>
            </a:r>
            <a:r>
              <a:rPr lang="en-US" sz="1600" dirty="0" err="1"/>
              <a:t>qualifued</a:t>
            </a:r>
            <a:r>
              <a:rPr lang="en-US" sz="1600" dirty="0"/>
              <a:t> four times for both the state finals and Drake Relays, including being a member of the 4x100 relay championship team at Drake in 2005. That same year, the softball team made the school’s first-ever appearance in the state finals, finishing fifth, </a:t>
            </a:r>
            <a:r>
              <a:rPr lang="en-US" sz="1600" dirty="0" smtClean="0"/>
              <a:t>a</a:t>
            </a:r>
            <a:r>
              <a:rPr lang="en-US" sz="1600" dirty="0"/>
              <a:t>nd she was named to the all-tournament team</a:t>
            </a:r>
            <a:r>
              <a:rPr lang="en-US" sz="1600" dirty="0" smtClean="0"/>
              <a:t>.</a:t>
            </a:r>
          </a:p>
          <a:p>
            <a:pPr marL="0" indent="0" algn="just">
              <a:buNone/>
            </a:pPr>
            <a:r>
              <a:rPr lang="en-US" sz="1600" dirty="0" smtClean="0"/>
              <a:t>	Among </a:t>
            </a:r>
            <a:r>
              <a:rPr lang="en-US" sz="1600" dirty="0"/>
              <a:t>all of her sports, the 15-time letter winner – in volleyball, basketball, track, soccer and softball – excelled between the baselines on the diamond</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How </a:t>
            </a:r>
            <a:r>
              <a:rPr lang="en-US" sz="1600" dirty="0"/>
              <a:t>good was she? She was a second- team all-state selection – </a:t>
            </a:r>
            <a:r>
              <a:rPr lang="en-US" sz="1600" i="1" dirty="0"/>
              <a:t>as an eighth-grader</a:t>
            </a:r>
            <a:r>
              <a:rPr lang="en-US" sz="1600" dirty="0"/>
              <a:t>, when she batted .511 and stole 63 bases. She earned that same honor her freshman year before a dislocated ankle knocked her out after 10 games as a sophomore. When she returned, she was first team all-state in her final two years of high school.</a:t>
            </a:r>
          </a:p>
          <a:p>
            <a:pPr marL="0" indent="0" algn="just">
              <a:buNone/>
            </a:pPr>
            <a:r>
              <a:rPr lang="en-US" sz="1600" dirty="0" smtClean="0"/>
              <a:t>	Eleven </a:t>
            </a:r>
            <a:r>
              <a:rPr lang="en-US" sz="1600" dirty="0"/>
              <a:t>years after graduating with the class of 2006, the fleet-footed Till still holds Sabers softball records: most career stolen bases (243), most season stolen bases (83), and most hits/singles in a season (313</a:t>
            </a:r>
            <a:r>
              <a:rPr lang="en-US" sz="1600" dirty="0" smtClean="0"/>
              <a:t>).  She </a:t>
            </a:r>
            <a:r>
              <a:rPr lang="en-US" sz="1600" dirty="0"/>
              <a:t>was recruited to play softball at Northern Iowa University, where she resumed her career as an infielder until facing a life-changing experience in her sophomore year when a new coach arrived.</a:t>
            </a:r>
          </a:p>
          <a:p>
            <a:pPr marL="0" indent="0" algn="just">
              <a:buNone/>
            </a:pPr>
            <a:r>
              <a:rPr lang="en-US" sz="1600" dirty="0" smtClean="0"/>
              <a:t>	In </a:t>
            </a:r>
            <a:r>
              <a:rPr lang="en-US" sz="1600" dirty="0"/>
              <a:t>a letter supporting her selection to the Central DeWitt Hall of Fame, coach Randy Jacobs explained that he wanted Till to play a different </a:t>
            </a:r>
            <a:r>
              <a:rPr lang="en-US" sz="1600" dirty="0" err="1"/>
              <a:t>role</a:t>
            </a:r>
            <a:r>
              <a:rPr lang="en-US" sz="1600" dirty="0" err="1" smtClean="0"/>
              <a:t>.“</a:t>
            </a:r>
            <a:r>
              <a:rPr lang="en-US" sz="1600" dirty="0" err="1"/>
              <a:t>When</a:t>
            </a:r>
            <a:r>
              <a:rPr lang="en-US" sz="1600" dirty="0"/>
              <a:t> we first met, I challenged Megan to leave her comfort zone of playing infield and move into the outfield because of her speed and instincts,” Jacobs wrote. “It was a tough adjustment for her at first, but she made a decision to be the best she could be at it and ended up excelling out there</a:t>
            </a:r>
            <a:r>
              <a:rPr lang="en-US" sz="1600" dirty="0" smtClean="0"/>
              <a:t>.”  Till </a:t>
            </a:r>
            <a:r>
              <a:rPr lang="en-US" sz="1600" dirty="0"/>
              <a:t>remembers that it wasn’t easy being told her skills could be better used in a position she wasn’t familiar with.</a:t>
            </a:r>
          </a:p>
          <a:p>
            <a:pPr marL="0" indent="0" algn="just">
              <a:buNone/>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a:t>I was mostly in tears telling my dad I wanted to quit,” Till said in a recent telephone interview. “It was a big part of my life, and [the coach] was pushing me out of my comfort zone. It was a really tough transition.”</a:t>
            </a:r>
          </a:p>
          <a:p>
            <a:pPr marL="0" indent="0" algn="just">
              <a:buNone/>
            </a:pPr>
            <a:r>
              <a:rPr lang="en-US" sz="1600" dirty="0"/>
              <a:t>But she says now that “hard lesson” was one of the best things ever to happen to her. The leadoff hitter went on to twice win first-team all-conference honors as an outfielder.</a:t>
            </a:r>
          </a:p>
          <a:p>
            <a:pPr marL="0" indent="0" algn="just">
              <a:buNone/>
            </a:pPr>
            <a:r>
              <a:rPr lang="en-US" sz="1600" dirty="0" smtClean="0"/>
              <a:t>	“</a:t>
            </a:r>
            <a:r>
              <a:rPr lang="en-US" sz="1600" dirty="0"/>
              <a:t>It was an eye-opener,” she said. “He taught me to push harder, and he was one of the people who turned me into who I am today.”</a:t>
            </a:r>
          </a:p>
          <a:p>
            <a:pPr marL="0" indent="0" algn="just">
              <a:buNone/>
            </a:pPr>
            <a:r>
              <a:rPr lang="en-US" sz="1600" dirty="0"/>
              <a:t>Today the 29-year-old is a third-grade teacher in Maquoketa and the mother of a 17-month-old daughter, Gretchen. She and husband Austin, another Central DeWitt grad, live in DeWitt. </a:t>
            </a:r>
          </a:p>
          <a:p>
            <a:pPr marL="0" indent="0" algn="just">
              <a:buNone/>
            </a:pPr>
            <a:r>
              <a:rPr lang="en-US" sz="1600" dirty="0" smtClean="0"/>
              <a:t>	Her </a:t>
            </a:r>
            <a:r>
              <a:rPr lang="en-US" sz="1600" dirty="0"/>
              <a:t>coaching career (high school soccer, volleyball and softball) has been on hold since the birth of her daughter.</a:t>
            </a:r>
          </a:p>
          <a:p>
            <a:pPr marL="0" indent="0" algn="just">
              <a:buNone/>
            </a:pPr>
            <a:r>
              <a:rPr lang="en-US" sz="1600" dirty="0"/>
              <a:t>Till recalls the influence of high school teacher (now principal) George Pickup and basketball coach Pat Meade.</a:t>
            </a:r>
          </a:p>
          <a:p>
            <a:pPr marL="0" indent="0" algn="just">
              <a:buNone/>
            </a:pPr>
            <a:r>
              <a:rPr lang="en-US" sz="1600" dirty="0" smtClean="0"/>
              <a:t>	“</a:t>
            </a:r>
            <a:r>
              <a:rPr lang="en-US" sz="1600" dirty="0"/>
              <a:t>I think they made me not take anything for granted,” she said. “They pushed me to be better, as a person and in class. They were pretty motivational.”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an Individual </a:t>
            </a:r>
            <a:endParaRPr lang="en-US" sz="1600" b="1" i="1" u="sng" dirty="0" smtClean="0"/>
          </a:p>
          <a:p>
            <a:pPr marL="0" indent="0" algn="just">
              <a:buNone/>
            </a:pPr>
            <a:r>
              <a:rPr lang="en-US" sz="1600" i="1" dirty="0"/>
              <a:t>Megan </a:t>
            </a:r>
            <a:r>
              <a:rPr lang="en-US" sz="1600" i="1" dirty="0" err="1"/>
              <a:t>Machovec</a:t>
            </a:r>
            <a:r>
              <a:rPr lang="en-US" sz="1600" i="1" dirty="0"/>
              <a:t> was a 2006 graduate from Central and was one of the rare and great four sports athletes her freshman and sophomore years and potentially the only FIVE SPORT athlete during her junior and senior year to ever compete at Central DeWitt. </a:t>
            </a:r>
            <a:r>
              <a:rPr lang="en-US" sz="1600" i="1" dirty="0" smtClean="0"/>
              <a:t>Megan </a:t>
            </a:r>
            <a:r>
              <a:rPr lang="en-US" sz="1600" i="1" dirty="0"/>
              <a:t>was a 15-time Letter winner in volleyball, basketball, track, soccer, and softball!  She Lettered in soccer, was Honorable Mention All-Conference in basketball, a 2</a:t>
            </a:r>
            <a:r>
              <a:rPr lang="en-US" sz="1600" i="1" baseline="30000" dirty="0"/>
              <a:t>nd</a:t>
            </a:r>
            <a:r>
              <a:rPr lang="en-US" sz="1600" i="1" dirty="0"/>
              <a:t> Team All-Conference volleyball player, Drake &amp; State track qualifier and 4X All-State softball player. She was part of 1 conference basketball, 3 conference track and 4 conference softball </a:t>
            </a:r>
            <a:r>
              <a:rPr lang="en-US" sz="1600" i="1" dirty="0" smtClean="0"/>
              <a:t>titles.</a:t>
            </a:r>
            <a:r>
              <a:rPr lang="en-US" sz="1600" dirty="0"/>
              <a:t> </a:t>
            </a:r>
            <a:r>
              <a:rPr lang="en-US" sz="1600" i="1" dirty="0" smtClean="0"/>
              <a:t>In </a:t>
            </a:r>
            <a:r>
              <a:rPr lang="en-US" sz="1600" i="1" dirty="0"/>
              <a:t>track she was part of the Drake Relays champion 4 x100 team and qualified for Drake and State 4X.  It was softball where Megan excelled. She led the Big Bend as an 8</a:t>
            </a:r>
            <a:r>
              <a:rPr lang="en-US" sz="1600" i="1" baseline="30000" dirty="0"/>
              <a:t>th</a:t>
            </a:r>
            <a:r>
              <a:rPr lang="en-US" sz="1600" i="1" dirty="0"/>
              <a:t> grader batting .511, stealing 63 bases and gathered 72 hits.  She was a 4X 1</a:t>
            </a:r>
            <a:r>
              <a:rPr lang="en-US" sz="1600" i="1" baseline="30000" dirty="0"/>
              <a:t>st</a:t>
            </a:r>
            <a:r>
              <a:rPr lang="en-US" sz="1600" i="1" dirty="0"/>
              <a:t> Team All-Conference and 4X All-District selection.  She was 2</a:t>
            </a:r>
            <a:r>
              <a:rPr lang="en-US" sz="1600" i="1" baseline="30000" dirty="0"/>
              <a:t>nd</a:t>
            </a:r>
            <a:r>
              <a:rPr lang="en-US" sz="1600" i="1" dirty="0"/>
              <a:t> Team All-State her 8</a:t>
            </a:r>
            <a:r>
              <a:rPr lang="en-US" sz="1600" i="1" baseline="30000" dirty="0"/>
              <a:t>th</a:t>
            </a:r>
            <a:r>
              <a:rPr lang="en-US" sz="1600" i="1" dirty="0"/>
              <a:t> and 9</a:t>
            </a:r>
            <a:r>
              <a:rPr lang="en-US" sz="1600" i="1" baseline="30000" dirty="0"/>
              <a:t>th</a:t>
            </a:r>
            <a:r>
              <a:rPr lang="en-US" sz="1600" i="1" dirty="0"/>
              <a:t> grade years, missed most of her sophomore year after a serious leg injury and finished her junior and senior years as a 1</a:t>
            </a:r>
            <a:r>
              <a:rPr lang="en-US" sz="1600" i="1" baseline="30000" dirty="0"/>
              <a:t>st</a:t>
            </a:r>
            <a:r>
              <a:rPr lang="en-US" sz="1600" i="1" dirty="0"/>
              <a:t> Team All-State selections. She played in the All-Star game in Johnston as a senior.  Her career stats are incredible… 347 Total Bases.  243 Stolen Bases.  244 Runs.  313 Total Hits.  A .435 Career Batting Average.  Megan still holds </a:t>
            </a:r>
            <a:r>
              <a:rPr lang="en-US" sz="1600" i="1" dirty="0" smtClean="0"/>
              <a:t>Saber </a:t>
            </a:r>
            <a:r>
              <a:rPr lang="en-US" sz="1600" i="1" dirty="0"/>
              <a:t>records in softball for most career stolen bases, season stolen bases, and </a:t>
            </a:r>
          </a:p>
        </p:txBody>
      </p:sp>
    </p:spTree>
    <p:extLst>
      <p:ext uri="{BB962C8B-B14F-4D97-AF65-F5344CB8AC3E}">
        <p14:creationId xmlns:p14="http://schemas.microsoft.com/office/powerpoint/2010/main" val="424304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i="1" dirty="0" smtClean="0"/>
              <a:t>most </a:t>
            </a:r>
            <a:r>
              <a:rPr lang="en-US" sz="1600" i="1" dirty="0"/>
              <a:t>hits/singles in a season. She was member of the 2005 5</a:t>
            </a:r>
            <a:r>
              <a:rPr lang="en-US" sz="1600" i="1" baseline="30000" dirty="0"/>
              <a:t>th</a:t>
            </a:r>
            <a:r>
              <a:rPr lang="en-US" sz="1600" i="1" dirty="0"/>
              <a:t> place State Softball team, the first in Central DeWitt history. She was recruited to play softball at the University of Northern Iowa and played from 2006-2010.  Megan was their starting centerfielder all 4 years she played and was the leadoff hitter during that time for the Panthers.  During her junior year she led the conference in hits and triples, which was 7</a:t>
            </a:r>
            <a:r>
              <a:rPr lang="en-US" sz="1600" i="1" baseline="30000" dirty="0"/>
              <a:t>th</a:t>
            </a:r>
            <a:r>
              <a:rPr lang="en-US" sz="1600" i="1" dirty="0"/>
              <a:t> in the Nation She was second in batting average with a .354 avg., and was selected to the All-Mississippi tournament team.  Her head coach described her as having great speed and instincts but also the tone setter for their program.  She had a tough, competitive attitude and played with great energy and hustle, changing the culture of the team during her 4 years.  She earned Missouri Valley All-Conference honors her junior and senior year and was also a team captain during those two seasons.  Her career batting average was .321 and she had 41 career stolen </a:t>
            </a:r>
            <a:r>
              <a:rPr lang="en-US" sz="1600" i="1" dirty="0" err="1" smtClean="0"/>
              <a:t>bases.She</a:t>
            </a:r>
            <a:r>
              <a:rPr lang="en-US" sz="1600" i="1" dirty="0" smtClean="0"/>
              <a:t> </a:t>
            </a:r>
            <a:r>
              <a:rPr lang="en-US" sz="1600" i="1" dirty="0"/>
              <a:t>has always been an exceptional student and doubled majored in Elementary Education and Early Childhood Education with a Special Education endorsement.  Megan currently teaches 3</a:t>
            </a:r>
            <a:r>
              <a:rPr lang="en-US" sz="1600" i="1" baseline="30000" dirty="0"/>
              <a:t>rd</a:t>
            </a:r>
            <a:r>
              <a:rPr lang="en-US" sz="1600" i="1" dirty="0"/>
              <a:t> grade at Maquoketa schools.  She has coached high school soccer, volleyball and softball including years on our staff.  She is married to another Central DeWitt standout, Austin Till, and they have one daughter Gretchen.  </a:t>
            </a:r>
            <a:r>
              <a:rPr lang="en-US" sz="1600" i="1" dirty="0" smtClean="0"/>
              <a:t>Please </a:t>
            </a:r>
            <a:r>
              <a:rPr lang="en-US" sz="1600" i="1" dirty="0"/>
              <a:t>help me welcome the newest member of the Central DeWitt High School Hall of Fame, 2017 inductee… Megan (</a:t>
            </a:r>
            <a:r>
              <a:rPr lang="en-US" sz="1600" i="1" dirty="0" err="1"/>
              <a:t>Machovec</a:t>
            </a:r>
            <a:r>
              <a:rPr lang="en-US" sz="1600" i="1" dirty="0"/>
              <a:t>) Till.</a:t>
            </a:r>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484</TotalTime>
  <Words>722</Words>
  <Application>Microsoft Macintosh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Megan (machovec) Till</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71</cp:revision>
  <dcterms:created xsi:type="dcterms:W3CDTF">2017-06-14T17:49:36Z</dcterms:created>
  <dcterms:modified xsi:type="dcterms:W3CDTF">2017-11-01T22:30:16Z</dcterms:modified>
</cp:coreProperties>
</file>